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3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  <p:sldId id="30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36" autoAdjust="0"/>
  </p:normalViewPr>
  <p:slideViewPr>
    <p:cSldViewPr snapToGrid="0">
      <p:cViewPr>
        <p:scale>
          <a:sx n="82" d="100"/>
          <a:sy n="82" d="100"/>
        </p:scale>
        <p:origin x="166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9645-B27F-4BEF-AFB0-8448F3BF754F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3DEC7-7620-4300-A5C5-1A2C40A90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  <a:p>
            <a:r>
              <a:rPr lang="en-US" dirty="0"/>
              <a:t>Before the break, we went through the theory. </a:t>
            </a:r>
          </a:p>
          <a:p>
            <a:r>
              <a:rPr lang="en-US" dirty="0"/>
              <a:t>These next two talks will be on more practical things. </a:t>
            </a:r>
          </a:p>
          <a:p>
            <a:r>
              <a:rPr lang="en-US" dirty="0"/>
              <a:t>I will start by talking about how we actually build these DAGs on GPUs, using parallel primitives.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75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have the leaf level of the SVO, and we need to build all of the internal nodes. </a:t>
            </a:r>
          </a:p>
          <a:p>
            <a:r>
              <a:rPr lang="en-US" dirty="0"/>
              <a:t>We do this in almost exactly the same way. </a:t>
            </a:r>
          </a:p>
          <a:p>
            <a:r>
              <a:rPr lang="en-US" dirty="0"/>
              <a:t>So, we </a:t>
            </a:r>
            <a:r>
              <a:rPr lang="en-US" i="1" dirty="0"/>
              <a:t>start from the leaf coordinates</a:t>
            </a:r>
            <a:r>
              <a:rPr lang="en-US" i="0" dirty="0"/>
              <a:t> we created in the last pass,</a:t>
            </a:r>
          </a:p>
          <a:p>
            <a:r>
              <a:rPr lang="en-US" i="0" dirty="0"/>
              <a:t>Mark the first child of all parents</a:t>
            </a:r>
          </a:p>
          <a:p>
            <a:r>
              <a:rPr lang="en-US" i="0" dirty="0"/>
              <a:t>Prefix sum that list to get the position of the parents.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3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dag is the ‘S’</a:t>
            </a:r>
          </a:p>
          <a:p>
            <a:endParaRPr lang="en-US" dirty="0"/>
          </a:p>
          <a:p>
            <a:r>
              <a:rPr lang="en-US" dirty="0"/>
              <a:t>For brevity, let’s say each node takes one word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49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 make this</a:t>
            </a:r>
            <a:r>
              <a:rPr lang="en-US" baseline="0" dirty="0"/>
              <a:t> easier, let’s visualize the words divided into levels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5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the first step is to expand</a:t>
            </a:r>
            <a:r>
              <a:rPr lang="en-US" baseline="0" dirty="0"/>
              <a:t> nodes so they have eight pointers (one per possible child)</a:t>
            </a:r>
          </a:p>
          <a:p>
            <a:r>
              <a:rPr lang="en-US" baseline="0" dirty="0"/>
              <a:t>While building, we store null pointers for non-existing children, so the nodes are easily </a:t>
            </a:r>
            <a:r>
              <a:rPr lang="en-US" baseline="0" dirty="0" err="1"/>
              <a:t>indexable</a:t>
            </a:r>
            <a:endParaRPr lang="en-US" baseline="0" dirty="0"/>
          </a:p>
          <a:p>
            <a:r>
              <a:rPr lang="en-US" baseline="0" dirty="0"/>
              <a:t>Also, we write the indexes as offsets into each </a:t>
            </a:r>
            <a:r>
              <a:rPr lang="en-US" i="1" baseline="0" dirty="0"/>
              <a:t>level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create a list with the index of each node in the leaf level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78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then sort that list, and the leaf nodes, based on the child masks in the leaf nodes.</a:t>
            </a:r>
          </a:p>
          <a:p>
            <a:r>
              <a:rPr lang="en-US" dirty="0"/>
              <a:t>The sorted list of numbers tells us where each node was </a:t>
            </a:r>
            <a:r>
              <a:rPr lang="en-US" i="1" dirty="0"/>
              <a:t>before</a:t>
            </a:r>
            <a:r>
              <a:rPr lang="en-US" i="0" dirty="0"/>
              <a:t> sorting.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04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create the inverse of that list so we can look up where each node </a:t>
            </a:r>
            <a:r>
              <a:rPr lang="en-US" i="1" dirty="0"/>
              <a:t>ended up</a:t>
            </a:r>
            <a:r>
              <a:rPr lang="en-US" i="0" dirty="0"/>
              <a:t> after sorting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 run through all the leaf nodes again, and write a “1” if it is the first of its kind, and zero otherwise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12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calculate the prefix sum of this new array to get, for each leaf node, where the</a:t>
            </a:r>
            <a:r>
              <a:rPr lang="en-US" baseline="0" dirty="0"/>
              <a:t> new index it should have within the leaf level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2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run a stream compaction pass on the leaf nodes, to keep only the unique nodes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the outline of the talk is that: </a:t>
            </a:r>
          </a:p>
          <a:p>
            <a:r>
              <a:rPr lang="en-US" dirty="0"/>
              <a:t>I will first talk briefly about voxelization</a:t>
            </a:r>
          </a:p>
          <a:p>
            <a:r>
              <a:rPr lang="en-US" dirty="0"/>
              <a:t>And then about how to create an SVO from the voxelization</a:t>
            </a:r>
          </a:p>
          <a:p>
            <a:r>
              <a:rPr lang="en-US" dirty="0"/>
              <a:t>Then I will explain how we </a:t>
            </a:r>
            <a:r>
              <a:rPr lang="en-US" i="1" dirty="0"/>
              <a:t>used to </a:t>
            </a:r>
            <a:r>
              <a:rPr lang="en-US" dirty="0"/>
              <a:t>build a DAG from the SVO</a:t>
            </a:r>
          </a:p>
          <a:p>
            <a:r>
              <a:rPr lang="en-US" dirty="0"/>
              <a:t>And then I will go through an alternative way of doing this, which is quite a lot simpler and faster.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9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we run through all the parent pointers</a:t>
            </a:r>
          </a:p>
          <a:p>
            <a:r>
              <a:rPr lang="en-US" dirty="0"/>
              <a:t>&lt;click&gt;</a:t>
            </a:r>
          </a:p>
          <a:p>
            <a:r>
              <a:rPr lang="en-US" dirty="0"/>
              <a:t>We</a:t>
            </a:r>
            <a:r>
              <a:rPr lang="en-US" baseline="0" dirty="0"/>
              <a:t> use the previous index to look up the index of the same node in the sorted list</a:t>
            </a:r>
          </a:p>
          <a:p>
            <a:r>
              <a:rPr lang="en-US" baseline="0" dirty="0"/>
              <a:t>&lt;click&gt;</a:t>
            </a:r>
          </a:p>
          <a:p>
            <a:r>
              <a:rPr lang="en-US" baseline="0" dirty="0"/>
              <a:t>We use </a:t>
            </a:r>
            <a:r>
              <a:rPr lang="en-US" i="1" baseline="0" dirty="0"/>
              <a:t>that</a:t>
            </a:r>
            <a:r>
              <a:rPr lang="en-US" i="0" baseline="0" dirty="0"/>
              <a:t> index to find the offset in the compact list</a:t>
            </a:r>
          </a:p>
          <a:p>
            <a:r>
              <a:rPr lang="en-US" i="0" baseline="0" dirty="0"/>
              <a:t>&lt;click&gt;</a:t>
            </a:r>
          </a:p>
          <a:p>
            <a:r>
              <a:rPr lang="en-US" i="0" baseline="0" dirty="0"/>
              <a:t>And so we update the pointer with that index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66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reduced the leaf level, we can do </a:t>
            </a:r>
            <a:r>
              <a:rPr lang="en-US" dirty="0" err="1"/>
              <a:t>excactly</a:t>
            </a:r>
            <a:r>
              <a:rPr lang="en-US" dirty="0"/>
              <a:t> the same thing to level 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52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generate a list of indices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81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sort the nodes. Note that this time we use ALL THE POINTERS as our sorting key.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12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generate the new index list, identify unique nodes and calculate the index in the compact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68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we stream compact</a:t>
            </a:r>
            <a:r>
              <a:rPr lang="en-US" baseline="0" dirty="0"/>
              <a:t> the nodes in level 1 and update the pointers in level 0.</a:t>
            </a:r>
          </a:p>
          <a:p>
            <a:endParaRPr lang="en-US" baseline="0" dirty="0"/>
          </a:p>
          <a:p>
            <a:r>
              <a:rPr lang="en-US" baseline="0" dirty="0"/>
              <a:t>In a larger SVO we would keep doing this for all levels. </a:t>
            </a:r>
          </a:p>
          <a:p>
            <a:endParaRPr lang="en-US" baseline="0" dirty="0"/>
          </a:p>
          <a:p>
            <a:r>
              <a:rPr lang="en-US" baseline="0" dirty="0"/>
              <a:t>When we are done, we still have a DAG with lots of NULL pointers, and the levels do not lie in a compact array.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5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final step is to run through all the nodes and calculate their final size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5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a prefix sum on this array to find the final index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9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the pointers to the new indices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7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copy the nodes to their new indices in</a:t>
            </a:r>
            <a:r>
              <a:rPr lang="en-US" baseline="0" dirty="0"/>
              <a:t> a compact array.</a:t>
            </a:r>
          </a:p>
          <a:p>
            <a:endParaRPr lang="en-US" baseline="0" dirty="0"/>
          </a:p>
          <a:p>
            <a:r>
              <a:rPr lang="en-US" dirty="0"/>
              <a:t>This algorithm works, and is really quite fast if implemented with </a:t>
            </a:r>
            <a:r>
              <a:rPr lang="en-US" dirty="0" err="1"/>
              <a:t>cudpp</a:t>
            </a:r>
            <a:r>
              <a:rPr lang="en-US" dirty="0"/>
              <a:t>/cub/thrust</a:t>
            </a:r>
            <a:r>
              <a:rPr lang="en-US" baseline="0" dirty="0"/>
              <a:t> on the GPU. </a:t>
            </a:r>
          </a:p>
          <a:p>
            <a:endParaRPr lang="en-US" baseline="0" dirty="0"/>
          </a:p>
          <a:p>
            <a:r>
              <a:rPr lang="en-US" baseline="0" dirty="0"/>
              <a:t>But there are two annoying problems with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I start though, </a:t>
            </a:r>
          </a:p>
          <a:p>
            <a:r>
              <a:rPr lang="en-US" dirty="0"/>
              <a:t>I will talk a lot about these parallel primitives. </a:t>
            </a:r>
          </a:p>
          <a:p>
            <a:r>
              <a:rPr lang="en-US" dirty="0"/>
              <a:t>These are things like: sorting an array, stream compaction and prefix sum. </a:t>
            </a:r>
          </a:p>
          <a:p>
            <a:r>
              <a:rPr lang="en-US" dirty="0"/>
              <a:t>Stuff that must be fast, and that you do not want to write yourself. </a:t>
            </a:r>
          </a:p>
          <a:p>
            <a:r>
              <a:rPr lang="en-US" dirty="0"/>
              <a:t>There are a number of libraries available for this: </a:t>
            </a:r>
          </a:p>
          <a:p>
            <a:r>
              <a:rPr lang="en-US" dirty="0"/>
              <a:t>THRUST actually ships with CUDA, but the last time I tried it </a:t>
            </a:r>
            <a:r>
              <a:rPr lang="en-US" dirty="0" err="1"/>
              <a:t>it</a:t>
            </a:r>
            <a:r>
              <a:rPr lang="en-US" dirty="0"/>
              <a:t> performed very badly, </a:t>
            </a:r>
          </a:p>
          <a:p>
            <a:r>
              <a:rPr lang="en-US" dirty="0"/>
              <a:t>So I now use CUB. </a:t>
            </a:r>
          </a:p>
          <a:p>
            <a:r>
              <a:rPr lang="en-US" dirty="0"/>
              <a:t>Either of these libraries should work though.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writing a</a:t>
            </a:r>
            <a:r>
              <a:rPr lang="en-US" baseline="0" dirty="0"/>
              <a:t> TVCG extension to our I3D paper on fast construction of precomputed </a:t>
            </a:r>
            <a:r>
              <a:rPr lang="en-US" baseline="0" dirty="0" err="1"/>
              <a:t>voxelized</a:t>
            </a:r>
            <a:r>
              <a:rPr lang="en-US" baseline="0" dirty="0"/>
              <a:t> shadows, we came up with a much simpler and faster method. </a:t>
            </a:r>
          </a:p>
          <a:p>
            <a:endParaRPr lang="en-US" baseline="0" dirty="0"/>
          </a:p>
          <a:p>
            <a:r>
              <a:rPr lang="en-US" baseline="0" dirty="0"/>
              <a:t>Let’s say our original SVO looks like this. </a:t>
            </a:r>
          </a:p>
          <a:p>
            <a:r>
              <a:rPr lang="en-US" baseline="0" dirty="0"/>
              <a:t>We start at level 2, and calculate a </a:t>
            </a:r>
            <a:r>
              <a:rPr lang="en-US" i="1" baseline="0" dirty="0"/>
              <a:t>hash value</a:t>
            </a:r>
            <a:r>
              <a:rPr lang="en-US" i="0" baseline="0" dirty="0"/>
              <a:t> for each node, based on the child-masks of its contained leaf nodes. &lt;click&gt;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3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already interesting. Since the has value only depends on the </a:t>
            </a:r>
            <a:r>
              <a:rPr lang="en-US" baseline="0" dirty="0" err="1"/>
              <a:t>childmasks</a:t>
            </a:r>
            <a:r>
              <a:rPr lang="en-US" baseline="0" dirty="0"/>
              <a:t>, we can immediately see which subtrees are identical. </a:t>
            </a:r>
          </a:p>
          <a:p>
            <a:r>
              <a:rPr lang="en-US" baseline="0" dirty="0"/>
              <a:t>So, without ever having sorted the leaf level, we could remove the redundant nodes in level 1.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8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We </a:t>
            </a:r>
            <a:r>
              <a:rPr lang="en-US" baseline="0" dirty="0" err="1"/>
              <a:t>contine</a:t>
            </a:r>
            <a:r>
              <a:rPr lang="en-US" baseline="0" dirty="0"/>
              <a:t> to create hash values for the upper levels, always creating the hash based on the hashes of the child-nodes. </a:t>
            </a:r>
          </a:p>
          <a:p>
            <a:endParaRPr lang="en-US" baseline="0" dirty="0"/>
          </a:p>
          <a:p>
            <a:r>
              <a:rPr lang="en-US" baseline="0" dirty="0"/>
              <a:t>Now we can remove common sub trees with a top-down algorithm instead. </a:t>
            </a:r>
          </a:p>
          <a:p>
            <a:endParaRPr lang="en-US" baseline="0" dirty="0"/>
          </a:p>
          <a:p>
            <a:r>
              <a:rPr lang="en-US" baseline="0" dirty="0"/>
              <a:t>Starting at level 1, we sort the nodes, based on their hash, remove redundant nodes and update the parent pointers.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77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Now we move on to level 2, which is a lot smaller than it was before, </a:t>
            </a:r>
          </a:p>
          <a:p>
            <a:r>
              <a:rPr lang="en-US" baseline="0" dirty="0"/>
              <a:t>sort that level, remove redundant nodes and update parent pointers…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93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That reduced the size of the leaf level, which we finally sort and reduce.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86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algorithm can be much faster (was about 2x as fast in our shadow tests). </a:t>
            </a:r>
          </a:p>
          <a:p>
            <a:r>
              <a:rPr lang="en-US" baseline="0" dirty="0"/>
              <a:t>Processing time will be proportional to the largest level </a:t>
            </a:r>
            <a:r>
              <a:rPr lang="en-US" i="1" baseline="0" dirty="0"/>
              <a:t>in the DAG</a:t>
            </a:r>
            <a:r>
              <a:rPr lang="en-US" i="0" baseline="0" dirty="0"/>
              <a:t> rather than in the SVO so it should scale much better. </a:t>
            </a:r>
          </a:p>
          <a:p>
            <a:r>
              <a:rPr lang="en-US" i="0" baseline="0" dirty="0"/>
              <a:t>Also, we always sort on the hash value, rather than the pointers, which is much better.</a:t>
            </a:r>
          </a:p>
          <a:p>
            <a:endParaRPr lang="en-US" i="0" baseline="0" dirty="0"/>
          </a:p>
          <a:p>
            <a:r>
              <a:rPr lang="en-US" i="0" baseline="0" dirty="0"/>
              <a:t>There </a:t>
            </a:r>
            <a:r>
              <a:rPr lang="en-US" i="1" baseline="0" dirty="0"/>
              <a:t>is</a:t>
            </a:r>
            <a:r>
              <a:rPr lang="en-US" i="0" baseline="0" dirty="0"/>
              <a:t> a theoretical possibility that hash values could collide, which would cause very weird result, but this risk goes towards zero as we increase the size of the hash value. </a:t>
            </a:r>
          </a:p>
          <a:p>
            <a:endParaRPr lang="en-US" i="0" baseline="0" dirty="0"/>
          </a:p>
          <a:p>
            <a:r>
              <a:rPr lang="en-US" i="0" baseline="0" dirty="0"/>
              <a:t>For us, 64 bits was sufficient to never experience any collisions. </a:t>
            </a:r>
          </a:p>
          <a:p>
            <a:r>
              <a:rPr lang="en-US" i="0" baseline="0" dirty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90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high resolutions, fitting the original SVO on GPU memory can be impossible. Since the GPU based construction algorithm also requires a fair share of temporary memory, it is often necessary to split construction into </a:t>
            </a:r>
            <a:r>
              <a:rPr lang="en-US" baseline="0" dirty="0" err="1"/>
              <a:t>subvolumes</a:t>
            </a:r>
            <a:r>
              <a:rPr lang="en-US" baseline="0" dirty="0"/>
              <a:t>. I will describe that briefly now. </a:t>
            </a:r>
          </a:p>
          <a:p>
            <a:endParaRPr lang="en-US" baseline="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7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high resolutions, fitting the original SVO on GPU memory can be impossible. Since the GPU based construction algorithm also requires a fair share of temporary memory, it is often necessary to split construction into </a:t>
            </a:r>
            <a:r>
              <a:rPr lang="en-US" baseline="0" dirty="0" err="1"/>
              <a:t>subvolumes</a:t>
            </a:r>
            <a:r>
              <a:rPr lang="en-US" baseline="0" dirty="0"/>
              <a:t>. I will describe that briefly now. </a:t>
            </a:r>
          </a:p>
          <a:p>
            <a:endParaRPr lang="en-US" baseline="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402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high resolutions, fitting the original SVO on GPU memory can be impossible. Since the GPU based construction algorithm also requires a fair share of temporary memory, it is often necessary to split construction into </a:t>
            </a:r>
            <a:r>
              <a:rPr lang="en-US" baseline="0" dirty="0" err="1"/>
              <a:t>subvolumes</a:t>
            </a:r>
            <a:r>
              <a:rPr lang="en-US" baseline="0" dirty="0"/>
              <a:t>. I will describe that briefly now. </a:t>
            </a:r>
          </a:p>
          <a:p>
            <a:endParaRPr lang="en-US" baseline="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0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high resolutions, fitting the original SVO on GPU memory can be impossible. Since the GPU based construction algorithm also requires a fair share of temporary memory, it is often necessary to split construction into </a:t>
            </a:r>
            <a:r>
              <a:rPr lang="en-US" baseline="0" dirty="0" err="1"/>
              <a:t>subvolumes</a:t>
            </a:r>
            <a:r>
              <a:rPr lang="en-US" baseline="0" dirty="0"/>
              <a:t>. I will describe that briefly now. </a:t>
            </a:r>
          </a:p>
          <a:p>
            <a:endParaRPr lang="en-US" baseline="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2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step is to </a:t>
            </a:r>
            <a:r>
              <a:rPr lang="en-US" dirty="0" err="1"/>
              <a:t>voxelize</a:t>
            </a:r>
            <a:r>
              <a:rPr lang="en-US" dirty="0"/>
              <a:t> our scene. </a:t>
            </a:r>
          </a:p>
          <a:p>
            <a:r>
              <a:rPr lang="en-US" dirty="0"/>
              <a:t>We do this in a single </a:t>
            </a:r>
            <a:r>
              <a:rPr lang="en-US" dirty="0" err="1"/>
              <a:t>renderpass</a:t>
            </a:r>
            <a:r>
              <a:rPr lang="en-US" dirty="0"/>
              <a:t>, with a viewport set up to match the resolution of the final DAG. </a:t>
            </a:r>
          </a:p>
          <a:p>
            <a:r>
              <a:rPr lang="en-US" dirty="0"/>
              <a:t>For each triangle we choose to project it as seen from the X, Y or Z axis, depending on which gives the largest area. </a:t>
            </a:r>
          </a:p>
          <a:p>
            <a:r>
              <a:rPr lang="en-US" dirty="0"/>
              <a:t>Also, to avoid cracks, we need to use some sort of conservative rasterization. </a:t>
            </a:r>
          </a:p>
          <a:p>
            <a:r>
              <a:rPr lang="en-US" dirty="0"/>
              <a:t>This is pretty easy these days, with the </a:t>
            </a:r>
            <a:r>
              <a:rPr lang="en-US" dirty="0" err="1"/>
              <a:t>GL_NV_conservative_raster</a:t>
            </a:r>
            <a:r>
              <a:rPr lang="en-US" dirty="0"/>
              <a:t> OpenGL extension. </a:t>
            </a:r>
          </a:p>
          <a:p>
            <a:r>
              <a:rPr lang="en-US" dirty="0"/>
              <a:t>In the fragment shader, we will simply turn the fragments position into the grid coordinates, and output it to a long list as a </a:t>
            </a:r>
            <a:r>
              <a:rPr lang="en-US" i="1" dirty="0"/>
              <a:t>Morton code.</a:t>
            </a:r>
          </a:p>
          <a:p>
            <a:r>
              <a:rPr lang="en-US" i="0" dirty="0"/>
              <a:t>There are many tutorials on voxelization on the internet, and here’s a link for one of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6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high resolutions, fitting the original SVO on GPU memory can be impossible. Since the GPU based construction algorithm also requires a fair share of temporary memory, it is often necessary to split construction into </a:t>
            </a:r>
            <a:r>
              <a:rPr lang="en-US" baseline="0" dirty="0" err="1"/>
              <a:t>subvolumes</a:t>
            </a:r>
            <a:r>
              <a:rPr lang="en-US" baseline="0" dirty="0"/>
              <a:t>. I will describe that briefly now. </a:t>
            </a:r>
          </a:p>
          <a:p>
            <a:endParaRPr lang="en-US" baseline="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662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When we have done this for all </a:t>
            </a:r>
            <a:r>
              <a:rPr lang="en-US" baseline="0" dirty="0" err="1"/>
              <a:t>subvolumes</a:t>
            </a:r>
            <a:r>
              <a:rPr lang="en-US" baseline="0" dirty="0"/>
              <a:t>, we end up with a </a:t>
            </a:r>
            <a:r>
              <a:rPr lang="en-US" i="1" baseline="0" dirty="0"/>
              <a:t>partially</a:t>
            </a:r>
            <a:r>
              <a:rPr lang="en-US" i="0" baseline="0" dirty="0"/>
              <a:t> reduced DAG. </a:t>
            </a:r>
          </a:p>
          <a:p>
            <a:r>
              <a:rPr lang="en-US" i="0" baseline="0" dirty="0"/>
              <a:t>That is, all of these subtrees are optimally compressed, but there may well be subtrees in this tree that are identical to subtrees in this tree. </a:t>
            </a:r>
          </a:p>
          <a:p>
            <a:endParaRPr lang="en-US" dirty="0"/>
          </a:p>
          <a:p>
            <a:r>
              <a:rPr lang="en-US" dirty="0"/>
              <a:t>We already have the hash values for all the nodes, so</a:t>
            </a:r>
            <a:r>
              <a:rPr lang="en-US" baseline="0" dirty="0"/>
              <a:t> we CAN repeat the top-down algorithm exactly as before. </a:t>
            </a:r>
          </a:p>
          <a:p>
            <a:endParaRPr lang="en-US" baseline="0" dirty="0"/>
          </a:p>
          <a:p>
            <a:r>
              <a:rPr lang="en-US" baseline="0" dirty="0"/>
              <a:t>However, there is one trick that can speed things up significantly.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2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nodes</a:t>
            </a:r>
            <a:r>
              <a:rPr lang="en-US" baseline="0" dirty="0"/>
              <a:t> in any level are already sorted, we do not have to perform a proper sort in our top down algorithm. </a:t>
            </a:r>
          </a:p>
          <a:p>
            <a:r>
              <a:rPr lang="en-US" baseline="0" dirty="0"/>
              <a:t>Simply merge the two levels in a linear sweep through the arrays.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7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nodes</a:t>
            </a:r>
            <a:r>
              <a:rPr lang="en-US" baseline="0" dirty="0"/>
              <a:t> in any level are already sorted, we do not have to perform a proper sort in our top down algorithm. </a:t>
            </a:r>
          </a:p>
          <a:p>
            <a:r>
              <a:rPr lang="en-US" baseline="0" dirty="0"/>
              <a:t>Simply merge the two levels in a linear sweep through the arrays.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64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nodes</a:t>
            </a:r>
            <a:r>
              <a:rPr lang="en-US" baseline="0" dirty="0"/>
              <a:t> in any level are already sorted, we do not have to perform a proper sort in our top down algorithm. </a:t>
            </a:r>
          </a:p>
          <a:p>
            <a:r>
              <a:rPr lang="en-US" baseline="0" dirty="0"/>
              <a:t>Simply merge the two levels in a linear sweep through the arrays.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76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nodes</a:t>
            </a:r>
            <a:r>
              <a:rPr lang="en-US" baseline="0" dirty="0"/>
              <a:t> in any level are already sorted, we do not have to perform a proper sort in our top down algorithm. </a:t>
            </a:r>
          </a:p>
          <a:p>
            <a:r>
              <a:rPr lang="en-US" baseline="0" dirty="0"/>
              <a:t>Simply merge the two levels in a linear sweep through the arrays.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6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nodes</a:t>
            </a:r>
            <a:r>
              <a:rPr lang="en-US" baseline="0" dirty="0"/>
              <a:t> in any level are already sorted, we do not have to perform a proper sort in our top down algorithm. </a:t>
            </a:r>
          </a:p>
          <a:p>
            <a:r>
              <a:rPr lang="en-US" baseline="0" dirty="0"/>
              <a:t>Simply merge the two levels in a linear sweep through the arrays.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we simply remove redundant nodes and update the parent pointers as usual.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output the voxel’s position as a Morton code, because that makes it very easy mask of the three lowest bits and </a:t>
            </a:r>
          </a:p>
          <a:p>
            <a:r>
              <a:rPr lang="en-US" dirty="0"/>
              <a:t>&lt;click&gt;</a:t>
            </a:r>
          </a:p>
          <a:p>
            <a:r>
              <a:rPr lang="en-US" dirty="0"/>
              <a:t>Then the upper bits are the coordinates of the leaf node, </a:t>
            </a:r>
          </a:p>
          <a:p>
            <a:r>
              <a:rPr lang="en-US" dirty="0"/>
              <a:t>And the lower bits are the index of the voxel within its parent.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7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have a long list of voxels, and we want to build an SVO. </a:t>
            </a:r>
          </a:p>
          <a:p>
            <a:r>
              <a:rPr lang="en-US" dirty="0"/>
              <a:t>We start by sorting the list, and removing all identical nodes. </a:t>
            </a:r>
          </a:p>
          <a:p>
            <a:r>
              <a:rPr lang="en-US" dirty="0"/>
              <a:t>This is stuff that a library will handle efficiently for 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7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Then, we mark the </a:t>
            </a:r>
            <a:r>
              <a:rPr lang="en-US" i="1" dirty="0"/>
              <a:t>first</a:t>
            </a:r>
            <a:r>
              <a:rPr lang="en-US" i="0" dirty="0"/>
              <a:t> voxel of each </a:t>
            </a:r>
            <a:r>
              <a:rPr lang="en-US" i="0" dirty="0" err="1"/>
              <a:t>leafnode</a:t>
            </a:r>
            <a:r>
              <a:rPr lang="en-US" i="0" dirty="0"/>
              <a:t>. We do this by running through all the voxels, and checking the voxel to the left. </a:t>
            </a:r>
          </a:p>
          <a:p>
            <a:r>
              <a:rPr lang="en-US" i="0" dirty="0"/>
              <a:t>If it has the same parent: We write a zero. </a:t>
            </a:r>
          </a:p>
          <a:p>
            <a:r>
              <a:rPr lang="en-US" i="0" dirty="0"/>
              <a:t>If it has a different parent, this is the first child, so we write a one.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3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then do a </a:t>
            </a:r>
            <a:r>
              <a:rPr lang="en-US" i="1" dirty="0"/>
              <a:t>prefix sum</a:t>
            </a:r>
            <a:r>
              <a:rPr lang="en-US" i="0" dirty="0"/>
              <a:t> on this list, which will give us, for every voxel, the index of its parent.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can build the leaf level of our SVO. </a:t>
            </a:r>
          </a:p>
          <a:p>
            <a:r>
              <a:rPr lang="en-US" dirty="0"/>
              <a:t>&lt;click&gt;</a:t>
            </a:r>
          </a:p>
          <a:p>
            <a:r>
              <a:rPr lang="en-US" dirty="0"/>
              <a:t>We first build a list of all the leaf level coordinates, that we will use to continue building the tree</a:t>
            </a:r>
          </a:p>
          <a:p>
            <a:r>
              <a:rPr lang="en-US" dirty="0"/>
              <a:t>We do this by running through all the voxels, </a:t>
            </a:r>
          </a:p>
          <a:p>
            <a:r>
              <a:rPr lang="en-US" dirty="0"/>
              <a:t>  finding the position of the leaf node it ended up in, </a:t>
            </a:r>
          </a:p>
          <a:p>
            <a:r>
              <a:rPr lang="en-US" dirty="0"/>
              <a:t>  and writing down the parent </a:t>
            </a:r>
            <a:r>
              <a:rPr lang="en-US" dirty="0" err="1"/>
              <a:t>coord</a:t>
            </a:r>
            <a:r>
              <a:rPr lang="en-US" dirty="0"/>
              <a:t> at that location</a:t>
            </a:r>
          </a:p>
          <a:p>
            <a:r>
              <a:rPr lang="en-US" dirty="0"/>
              <a:t>&lt;click&gt;</a:t>
            </a:r>
          </a:p>
          <a:p>
            <a:r>
              <a:rPr lang="en-US" dirty="0"/>
              <a:t>Then we build the actual leaf level of the SVO, that is, the </a:t>
            </a:r>
            <a:r>
              <a:rPr lang="en-US" dirty="0" err="1"/>
              <a:t>childmasks</a:t>
            </a:r>
            <a:r>
              <a:rPr lang="en-US" dirty="0"/>
              <a:t> of all the </a:t>
            </a:r>
            <a:r>
              <a:rPr lang="en-US" dirty="0" err="1"/>
              <a:t>leafs</a:t>
            </a:r>
            <a:r>
              <a:rPr lang="en-US" dirty="0"/>
              <a:t>. </a:t>
            </a:r>
          </a:p>
          <a:p>
            <a:r>
              <a:rPr lang="en-US" dirty="0"/>
              <a:t>We mask out the index of the voxel in the leaf node, </a:t>
            </a:r>
          </a:p>
          <a:p>
            <a:r>
              <a:rPr lang="en-US" dirty="0"/>
              <a:t>   look up the position of the leaf node</a:t>
            </a:r>
          </a:p>
          <a:p>
            <a:r>
              <a:rPr lang="en-US" dirty="0"/>
              <a:t>   and set the right bit in the corresponding child-mask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DEC7-7620-4300-A5C5-1A2C40A908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95"/>
            <a:ext cx="12192000" cy="686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307" y="316534"/>
            <a:ext cx="11694436" cy="1703964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29" y="2298276"/>
            <a:ext cx="11704014" cy="760139"/>
          </a:xfrm>
        </p:spPr>
        <p:txBody>
          <a:bodyPr anchor="t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64" y="4864984"/>
            <a:ext cx="6605369" cy="2245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4" y="4554443"/>
            <a:ext cx="2865120" cy="2303557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6729" y="3336193"/>
            <a:ext cx="9997134" cy="20204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10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95"/>
            <a:ext cx="12192000" cy="686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307" y="316534"/>
            <a:ext cx="11694436" cy="1703964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29" y="2298276"/>
            <a:ext cx="11704014" cy="760139"/>
          </a:xfrm>
        </p:spPr>
        <p:txBody>
          <a:bodyPr anchor="t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64" y="4864984"/>
            <a:ext cx="6605369" cy="2245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6729" y="3336193"/>
            <a:ext cx="9997134" cy="20204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505700" y="3914283"/>
            <a:ext cx="4374904" cy="2644828"/>
          </a:xfr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4363" y="2051316"/>
            <a:ext cx="7943274" cy="139615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124363" y="3834389"/>
            <a:ext cx="7943274" cy="140436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50050" r="8549" b="9639"/>
          <a:stretch/>
        </p:blipFill>
        <p:spPr>
          <a:xfrm rot="10800000">
            <a:off x="0" y="-18555"/>
            <a:ext cx="12192000" cy="11553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0" y="409575"/>
            <a:ext cx="12192000" cy="727262"/>
          </a:xfrm>
          <a:prstGeom prst="rect">
            <a:avLst/>
          </a:prstGeom>
          <a:gradFill>
            <a:gsLst>
              <a:gs pos="24000">
                <a:schemeClr val="bg1">
                  <a:alpha val="13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13" y="-115117"/>
            <a:ext cx="3486113" cy="1185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31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426" y="2356117"/>
            <a:ext cx="6076950" cy="1396155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33426" y="3872489"/>
            <a:ext cx="6076950" cy="1404361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50050" r="8549" b="9639"/>
          <a:stretch/>
        </p:blipFill>
        <p:spPr>
          <a:xfrm rot="10800000">
            <a:off x="0" y="-18555"/>
            <a:ext cx="12192000" cy="11553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0" y="409575"/>
            <a:ext cx="12192000" cy="727262"/>
          </a:xfrm>
          <a:prstGeom prst="rect">
            <a:avLst/>
          </a:prstGeom>
          <a:gradFill>
            <a:gsLst>
              <a:gs pos="24000">
                <a:schemeClr val="bg1">
                  <a:alpha val="13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245898" y="2040058"/>
            <a:ext cx="3664862" cy="3664862"/>
          </a:xfrm>
          <a:ln w="57150">
            <a:solidFill>
              <a:schemeClr val="accent2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13" y="-115117"/>
            <a:ext cx="3486113" cy="1185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48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en-US"/>
              <a:t>Footer: paper name, authors, presenter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AD14076-261D-44E2-B486-4068BDBB8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50050" r="8549" b="9639"/>
          <a:stretch/>
        </p:blipFill>
        <p:spPr>
          <a:xfrm>
            <a:off x="0" y="6142892"/>
            <a:ext cx="12192000" cy="7151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142892"/>
            <a:ext cx="12192000" cy="715108"/>
          </a:xfrm>
          <a:prstGeom prst="rect">
            <a:avLst/>
          </a:prstGeom>
          <a:gradFill>
            <a:gsLst>
              <a:gs pos="24000">
                <a:schemeClr val="bg1">
                  <a:alpha val="13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8031"/>
            <a:ext cx="10515600" cy="451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9177" y="6411204"/>
            <a:ext cx="5433646" cy="30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Footer: paper name, authors, presenter 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3599" y="6411203"/>
            <a:ext cx="2259227" cy="30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D14076-261D-44E2-B486-4068BDBB86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5"/>
          <a:stretch/>
        </p:blipFill>
        <p:spPr>
          <a:xfrm>
            <a:off x="33356" y="6282834"/>
            <a:ext cx="684194" cy="5472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648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1" r:id="rId3"/>
    <p:sldLayoutId id="2147483653" r:id="rId4"/>
    <p:sldLayoutId id="2147483650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nvidia.com/cuda/thrus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nvlabs.github.io/cub/" TargetMode="External"/><Relationship Id="rId4" Type="http://schemas.openxmlformats.org/officeDocument/2006/relationships/hyperlink" Target="http://cudpp.github.io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0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sites/default/files/akamai/opengl/specs/GL_NV_conservative_raster.tx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58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6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7.png"/><Relationship Id="rId7" Type="http://schemas.openxmlformats.org/officeDocument/2006/relationships/image" Target="../media/image56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67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DAG Construction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Erik </a:t>
            </a:r>
            <a:r>
              <a:rPr lang="en-US" dirty="0" err="1"/>
              <a:t>Sintorn</a:t>
            </a:r>
            <a:endParaRPr lang="en-US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Chalmers University of Technology, Sweden</a:t>
            </a:r>
          </a:p>
        </p:txBody>
      </p:sp>
    </p:spTree>
    <p:extLst>
      <p:ext uri="{BB962C8B-B14F-4D97-AF65-F5344CB8AC3E}">
        <p14:creationId xmlns:p14="http://schemas.microsoft.com/office/powerpoint/2010/main" val="334565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SVO in CUDA (internal levels)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 from coords in last pass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 first child of all parents</a:t>
            </a:r>
          </a:p>
          <a:p>
            <a:endParaRPr lang="sv-SE" dirty="0"/>
          </a:p>
          <a:p>
            <a:r>
              <a:rPr lang="en-US" dirty="0"/>
              <a:t>Prefix sum gives position of parents</a:t>
            </a:r>
          </a:p>
          <a:p>
            <a:endParaRPr lang="en-US" dirty="0"/>
          </a:p>
          <a:p>
            <a:r>
              <a:rPr lang="en-US" dirty="0"/>
              <a:t>Build next level cords </a:t>
            </a:r>
            <a:r>
              <a:rPr lang="en-US" dirty="0" err="1"/>
              <a:t>childmasks</a:t>
            </a:r>
            <a:r>
              <a:rPr lang="en-US" dirty="0"/>
              <a:t> and pointer</a:t>
            </a:r>
            <a:endParaRPr lang="sv-SE" dirty="0"/>
          </a:p>
        </p:txBody>
      </p:sp>
      <p:grpSp>
        <p:nvGrpSpPr>
          <p:cNvPr id="42" name="Group 41"/>
          <p:cNvGrpSpPr/>
          <p:nvPr/>
        </p:nvGrpSpPr>
        <p:grpSpPr>
          <a:xfrm>
            <a:off x="1164928" y="4023806"/>
            <a:ext cx="1422400" cy="401562"/>
            <a:chOff x="1084085" y="3714157"/>
            <a:chExt cx="1422400" cy="401562"/>
          </a:xfrm>
        </p:grpSpPr>
        <p:sp>
          <p:nvSpPr>
            <p:cNvPr id="58" name="Rounded Rectangle 5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87328" y="4023806"/>
            <a:ext cx="1422400" cy="401562"/>
            <a:chOff x="1084085" y="3714157"/>
            <a:chExt cx="1422400" cy="401562"/>
          </a:xfrm>
        </p:grpSpPr>
        <p:sp>
          <p:nvSpPr>
            <p:cNvPr id="61" name="Rounded Rectangle 6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009728" y="4023806"/>
            <a:ext cx="1422400" cy="401562"/>
            <a:chOff x="1084085" y="3714157"/>
            <a:chExt cx="1422400" cy="401562"/>
          </a:xfrm>
        </p:grpSpPr>
        <p:sp>
          <p:nvSpPr>
            <p:cNvPr id="64" name="Rounded Rectangle 63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64928" y="2981185"/>
            <a:ext cx="1422400" cy="401562"/>
            <a:chOff x="1084085" y="3714157"/>
            <a:chExt cx="1422400" cy="401562"/>
          </a:xfrm>
        </p:grpSpPr>
        <p:sp>
          <p:nvSpPr>
            <p:cNvPr id="76" name="Rounded Rectangle 75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587328" y="2981185"/>
            <a:ext cx="1422400" cy="401562"/>
            <a:chOff x="1084085" y="3714157"/>
            <a:chExt cx="1422400" cy="401562"/>
          </a:xfrm>
        </p:grpSpPr>
        <p:sp>
          <p:nvSpPr>
            <p:cNvPr id="79" name="Rounded Rectangle 78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009728" y="2981185"/>
            <a:ext cx="1422400" cy="401562"/>
            <a:chOff x="1084085" y="3714157"/>
            <a:chExt cx="1422400" cy="401562"/>
          </a:xfrm>
        </p:grpSpPr>
        <p:sp>
          <p:nvSpPr>
            <p:cNvPr id="82" name="Rounded Rectangle 8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164928" y="5013196"/>
            <a:ext cx="1422400" cy="401562"/>
            <a:chOff x="1084085" y="3714157"/>
            <a:chExt cx="1422400" cy="401562"/>
          </a:xfrm>
        </p:grpSpPr>
        <p:sp>
          <p:nvSpPr>
            <p:cNvPr id="112" name="Rounded Rectangle 11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164928" y="5407565"/>
            <a:ext cx="1422400" cy="401562"/>
            <a:chOff x="1084085" y="3714157"/>
            <a:chExt cx="1422400" cy="401562"/>
          </a:xfrm>
        </p:grpSpPr>
        <p:sp>
          <p:nvSpPr>
            <p:cNvPr id="123" name="Rounded Rectangle 122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00001100|0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159434" y="1918853"/>
            <a:ext cx="1422400" cy="401562"/>
            <a:chOff x="1084085" y="3714157"/>
            <a:chExt cx="1422400" cy="401562"/>
          </a:xfrm>
        </p:grpSpPr>
        <p:sp>
          <p:nvSpPr>
            <p:cNvPr id="138" name="Rounded Rectangle 13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001|010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581834" y="1918853"/>
            <a:ext cx="1422400" cy="401562"/>
            <a:chOff x="1084085" y="3714157"/>
            <a:chExt cx="1422400" cy="401562"/>
          </a:xfrm>
        </p:grpSpPr>
        <p:sp>
          <p:nvSpPr>
            <p:cNvPr id="141" name="Rounded Rectangle 14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001|011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004234" y="1918853"/>
            <a:ext cx="1422400" cy="401562"/>
            <a:chOff x="1084085" y="3714157"/>
            <a:chExt cx="1422400" cy="401562"/>
          </a:xfrm>
        </p:grpSpPr>
        <p:sp>
          <p:nvSpPr>
            <p:cNvPr id="144" name="Rounded Rectangle 143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010|100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598162" y="5006003"/>
            <a:ext cx="1422400" cy="401562"/>
            <a:chOff x="1084085" y="3714157"/>
            <a:chExt cx="1422400" cy="401562"/>
          </a:xfrm>
        </p:grpSpPr>
        <p:sp>
          <p:nvSpPr>
            <p:cNvPr id="147" name="Rounded Rectangle 146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598162" y="5414758"/>
            <a:ext cx="1422400" cy="401562"/>
            <a:chOff x="1084085" y="3714157"/>
            <a:chExt cx="1422400" cy="401562"/>
          </a:xfrm>
        </p:grpSpPr>
        <p:sp>
          <p:nvSpPr>
            <p:cNvPr id="150" name="Rounded Rectangle 149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00010000|2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02940" y="1938551"/>
            <a:ext cx="2126374" cy="3429036"/>
            <a:chOff x="4286177" y="1991795"/>
            <a:chExt cx="2126374" cy="3429036"/>
          </a:xfrm>
        </p:grpSpPr>
        <p:sp>
          <p:nvSpPr>
            <p:cNvPr id="6" name="Oval 5"/>
            <p:cNvSpPr/>
            <p:nvPr/>
          </p:nvSpPr>
          <p:spPr>
            <a:xfrm>
              <a:off x="5432128" y="1991795"/>
              <a:ext cx="886424" cy="34833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68571" y="2293257"/>
              <a:ext cx="243980" cy="1790095"/>
            </a:xfrm>
            <a:custGeom>
              <a:avLst/>
              <a:gdLst>
                <a:gd name="connsiteX0" fmla="*/ 0 w 243980"/>
                <a:gd name="connsiteY0" fmla="*/ 0 h 1790095"/>
                <a:gd name="connsiteX1" fmla="*/ 241905 w 243980"/>
                <a:gd name="connsiteY1" fmla="*/ 783772 h 1790095"/>
                <a:gd name="connsiteX2" fmla="*/ 96762 w 243980"/>
                <a:gd name="connsiteY2" fmla="*/ 1790095 h 17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980" h="1790095">
                  <a:moveTo>
                    <a:pt x="0" y="0"/>
                  </a:moveTo>
                  <a:cubicBezTo>
                    <a:pt x="112889" y="242711"/>
                    <a:pt x="225778" y="485423"/>
                    <a:pt x="241905" y="783772"/>
                  </a:cubicBezTo>
                  <a:cubicBezTo>
                    <a:pt x="258032" y="1082121"/>
                    <a:pt x="177397" y="1436108"/>
                    <a:pt x="96762" y="1790095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0" name="Oval 119"/>
            <p:cNvSpPr/>
            <p:nvPr/>
          </p:nvSpPr>
          <p:spPr>
            <a:xfrm>
              <a:off x="5919415" y="4072744"/>
              <a:ext cx="444343" cy="34861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Freeform 7"/>
            <p:cNvSpPr/>
            <p:nvPr/>
          </p:nvSpPr>
          <p:spPr>
            <a:xfrm>
              <a:off x="4775201" y="4194630"/>
              <a:ext cx="1136952" cy="841828"/>
            </a:xfrm>
            <a:custGeom>
              <a:avLst/>
              <a:gdLst>
                <a:gd name="connsiteX0" fmla="*/ 2501295 w 2501295"/>
                <a:gd name="connsiteY0" fmla="*/ 37378 h 859854"/>
                <a:gd name="connsiteX1" fmla="*/ 996648 w 2501295"/>
                <a:gd name="connsiteY1" fmla="*/ 95435 h 859854"/>
                <a:gd name="connsiteX2" fmla="*/ 0 w 2501295"/>
                <a:gd name="connsiteY2" fmla="*/ 859854 h 859854"/>
                <a:gd name="connsiteX0" fmla="*/ 1532586 w 1532586"/>
                <a:gd name="connsiteY0" fmla="*/ 38526 h 880354"/>
                <a:gd name="connsiteX1" fmla="*/ 27939 w 1532586"/>
                <a:gd name="connsiteY1" fmla="*/ 96583 h 880354"/>
                <a:gd name="connsiteX2" fmla="*/ 395634 w 1532586"/>
                <a:gd name="connsiteY2" fmla="*/ 880354 h 880354"/>
                <a:gd name="connsiteX0" fmla="*/ 1136952 w 1136952"/>
                <a:gd name="connsiteY0" fmla="*/ 7547 h 849375"/>
                <a:gd name="connsiteX1" fmla="*/ 401562 w 1136952"/>
                <a:gd name="connsiteY1" fmla="*/ 230100 h 849375"/>
                <a:gd name="connsiteX2" fmla="*/ 0 w 1136952"/>
                <a:gd name="connsiteY2" fmla="*/ 849375 h 849375"/>
                <a:gd name="connsiteX0" fmla="*/ 1136952 w 1136952"/>
                <a:gd name="connsiteY0" fmla="*/ 14641 h 856469"/>
                <a:gd name="connsiteX1" fmla="*/ 401562 w 1136952"/>
                <a:gd name="connsiteY1" fmla="*/ 237194 h 856469"/>
                <a:gd name="connsiteX2" fmla="*/ 0 w 1136952"/>
                <a:gd name="connsiteY2" fmla="*/ 856469 h 856469"/>
                <a:gd name="connsiteX0" fmla="*/ 1136952 w 1136952"/>
                <a:gd name="connsiteY0" fmla="*/ 14641 h 856469"/>
                <a:gd name="connsiteX1" fmla="*/ 401562 w 1136952"/>
                <a:gd name="connsiteY1" fmla="*/ 237194 h 856469"/>
                <a:gd name="connsiteX2" fmla="*/ 0 w 1136952"/>
                <a:gd name="connsiteY2" fmla="*/ 856469 h 856469"/>
                <a:gd name="connsiteX0" fmla="*/ 1136952 w 1136952"/>
                <a:gd name="connsiteY0" fmla="*/ 0 h 841828"/>
                <a:gd name="connsiteX1" fmla="*/ 401562 w 1136952"/>
                <a:gd name="connsiteY1" fmla="*/ 222553 h 841828"/>
                <a:gd name="connsiteX2" fmla="*/ 0 w 1136952"/>
                <a:gd name="connsiteY2" fmla="*/ 841828 h 8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952" h="841828">
                  <a:moveTo>
                    <a:pt x="1136952" y="0"/>
                  </a:moveTo>
                  <a:cubicBezTo>
                    <a:pt x="607584" y="115308"/>
                    <a:pt x="591054" y="-9676"/>
                    <a:pt x="401562" y="222553"/>
                  </a:cubicBezTo>
                  <a:cubicBezTo>
                    <a:pt x="212070" y="454782"/>
                    <a:pt x="241502" y="460424"/>
                    <a:pt x="0" y="841828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1" name="Oval 120"/>
            <p:cNvSpPr/>
            <p:nvPr/>
          </p:nvSpPr>
          <p:spPr>
            <a:xfrm>
              <a:off x="4286177" y="5072500"/>
              <a:ext cx="886424" cy="34833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027572" y="1913602"/>
            <a:ext cx="2432392" cy="3871970"/>
            <a:chOff x="2141148" y="1903101"/>
            <a:chExt cx="2432392" cy="3871970"/>
          </a:xfrm>
        </p:grpSpPr>
        <p:sp>
          <p:nvSpPr>
            <p:cNvPr id="132" name="Oval 131"/>
            <p:cNvSpPr/>
            <p:nvPr/>
          </p:nvSpPr>
          <p:spPr>
            <a:xfrm>
              <a:off x="3871925" y="1903101"/>
              <a:ext cx="535976" cy="358832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4093547" y="2137613"/>
              <a:ext cx="479993" cy="2038161"/>
            </a:xfrm>
            <a:custGeom>
              <a:avLst/>
              <a:gdLst>
                <a:gd name="connsiteX0" fmla="*/ 0 w 243980"/>
                <a:gd name="connsiteY0" fmla="*/ 0 h 1790095"/>
                <a:gd name="connsiteX1" fmla="*/ 241905 w 243980"/>
                <a:gd name="connsiteY1" fmla="*/ 783772 h 1790095"/>
                <a:gd name="connsiteX2" fmla="*/ 96762 w 243980"/>
                <a:gd name="connsiteY2" fmla="*/ 1790095 h 1790095"/>
                <a:gd name="connsiteX0" fmla="*/ 396724 w 651980"/>
                <a:gd name="connsiteY0" fmla="*/ 0 h 1683657"/>
                <a:gd name="connsiteX1" fmla="*/ 638629 w 651980"/>
                <a:gd name="connsiteY1" fmla="*/ 783772 h 1683657"/>
                <a:gd name="connsiteX2" fmla="*/ 0 w 651980"/>
                <a:gd name="connsiteY2" fmla="*/ 1683657 h 1683657"/>
                <a:gd name="connsiteX0" fmla="*/ 396724 w 651980"/>
                <a:gd name="connsiteY0" fmla="*/ 0 h 1683657"/>
                <a:gd name="connsiteX1" fmla="*/ 638629 w 651980"/>
                <a:gd name="connsiteY1" fmla="*/ 783772 h 1683657"/>
                <a:gd name="connsiteX2" fmla="*/ 0 w 651980"/>
                <a:gd name="connsiteY2" fmla="*/ 1683657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980" h="1683657">
                  <a:moveTo>
                    <a:pt x="396724" y="0"/>
                  </a:moveTo>
                  <a:cubicBezTo>
                    <a:pt x="509613" y="242711"/>
                    <a:pt x="704750" y="503163"/>
                    <a:pt x="638629" y="783772"/>
                  </a:cubicBezTo>
                  <a:cubicBezTo>
                    <a:pt x="572508" y="1064382"/>
                    <a:pt x="341892" y="1426432"/>
                    <a:pt x="0" y="1683657"/>
                  </a:cubicBez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4" name="Oval 133"/>
            <p:cNvSpPr/>
            <p:nvPr/>
          </p:nvSpPr>
          <p:spPr>
            <a:xfrm>
              <a:off x="3687148" y="4017327"/>
              <a:ext cx="444343" cy="348615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318668" y="4237348"/>
              <a:ext cx="1368480" cy="1198352"/>
            </a:xfrm>
            <a:custGeom>
              <a:avLst/>
              <a:gdLst>
                <a:gd name="connsiteX0" fmla="*/ 2501295 w 2501295"/>
                <a:gd name="connsiteY0" fmla="*/ 37378 h 859854"/>
                <a:gd name="connsiteX1" fmla="*/ 996648 w 2501295"/>
                <a:gd name="connsiteY1" fmla="*/ 95435 h 859854"/>
                <a:gd name="connsiteX2" fmla="*/ 0 w 2501295"/>
                <a:gd name="connsiteY2" fmla="*/ 859854 h 859854"/>
                <a:gd name="connsiteX0" fmla="*/ 1707847 w 1707847"/>
                <a:gd name="connsiteY0" fmla="*/ 58171 h 837104"/>
                <a:gd name="connsiteX1" fmla="*/ 996648 w 1707847"/>
                <a:gd name="connsiteY1" fmla="*/ 72685 h 837104"/>
                <a:gd name="connsiteX2" fmla="*/ 0 w 1707847"/>
                <a:gd name="connsiteY2" fmla="*/ 837104 h 837104"/>
                <a:gd name="connsiteX0" fmla="*/ 1707847 w 1707847"/>
                <a:gd name="connsiteY0" fmla="*/ 4976 h 783909"/>
                <a:gd name="connsiteX1" fmla="*/ 628953 w 1707847"/>
                <a:gd name="connsiteY1" fmla="*/ 300099 h 783909"/>
                <a:gd name="connsiteX2" fmla="*/ 0 w 1707847"/>
                <a:gd name="connsiteY2" fmla="*/ 783909 h 783909"/>
                <a:gd name="connsiteX0" fmla="*/ 2341638 w 2341638"/>
                <a:gd name="connsiteY0" fmla="*/ 7166 h 1250556"/>
                <a:gd name="connsiteX1" fmla="*/ 1262744 w 2341638"/>
                <a:gd name="connsiteY1" fmla="*/ 302289 h 1250556"/>
                <a:gd name="connsiteX2" fmla="*/ 0 w 2341638"/>
                <a:gd name="connsiteY2" fmla="*/ 1250556 h 1250556"/>
                <a:gd name="connsiteX0" fmla="*/ 2341638 w 2341638"/>
                <a:gd name="connsiteY0" fmla="*/ 9167 h 1252557"/>
                <a:gd name="connsiteX1" fmla="*/ 1054706 w 2341638"/>
                <a:gd name="connsiteY1" fmla="*/ 265586 h 1252557"/>
                <a:gd name="connsiteX2" fmla="*/ 0 w 2341638"/>
                <a:gd name="connsiteY2" fmla="*/ 1252557 h 125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638" h="1252557">
                  <a:moveTo>
                    <a:pt x="2341638" y="9167"/>
                  </a:moveTo>
                  <a:cubicBezTo>
                    <a:pt x="1797755" y="-30344"/>
                    <a:pt x="1444979" y="58354"/>
                    <a:pt x="1054706" y="265586"/>
                  </a:cubicBezTo>
                  <a:cubicBezTo>
                    <a:pt x="664433" y="472818"/>
                    <a:pt x="289883" y="938887"/>
                    <a:pt x="0" y="1252557"/>
                  </a:cubicBez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6" name="Oval 135"/>
            <p:cNvSpPr/>
            <p:nvPr/>
          </p:nvSpPr>
          <p:spPr>
            <a:xfrm>
              <a:off x="2141148" y="5426740"/>
              <a:ext cx="193948" cy="348331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764398" y="1905600"/>
            <a:ext cx="1662236" cy="3871078"/>
            <a:chOff x="5234372" y="1942421"/>
            <a:chExt cx="1662236" cy="3871078"/>
          </a:xfrm>
        </p:grpSpPr>
        <p:sp>
          <p:nvSpPr>
            <p:cNvPr id="153" name="Oval 152"/>
            <p:cNvSpPr/>
            <p:nvPr/>
          </p:nvSpPr>
          <p:spPr>
            <a:xfrm>
              <a:off x="5432128" y="1942421"/>
              <a:ext cx="1464480" cy="397705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6168571" y="2293258"/>
              <a:ext cx="243980" cy="777980"/>
            </a:xfrm>
            <a:custGeom>
              <a:avLst/>
              <a:gdLst>
                <a:gd name="connsiteX0" fmla="*/ 0 w 243980"/>
                <a:gd name="connsiteY0" fmla="*/ 0 h 1790095"/>
                <a:gd name="connsiteX1" fmla="*/ 241905 w 243980"/>
                <a:gd name="connsiteY1" fmla="*/ 783772 h 1790095"/>
                <a:gd name="connsiteX2" fmla="*/ 96762 w 243980"/>
                <a:gd name="connsiteY2" fmla="*/ 1790095 h 17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980" h="1790095">
                  <a:moveTo>
                    <a:pt x="0" y="0"/>
                  </a:moveTo>
                  <a:cubicBezTo>
                    <a:pt x="112889" y="242711"/>
                    <a:pt x="225778" y="485423"/>
                    <a:pt x="241905" y="783772"/>
                  </a:cubicBezTo>
                  <a:cubicBezTo>
                    <a:pt x="258032" y="1082121"/>
                    <a:pt x="177397" y="1436108"/>
                    <a:pt x="96762" y="1790095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5" name="Oval 154"/>
            <p:cNvSpPr/>
            <p:nvPr/>
          </p:nvSpPr>
          <p:spPr>
            <a:xfrm>
              <a:off x="5951893" y="3031799"/>
              <a:ext cx="444343" cy="348615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5359473" y="4194630"/>
              <a:ext cx="552679" cy="1288392"/>
            </a:xfrm>
            <a:custGeom>
              <a:avLst/>
              <a:gdLst>
                <a:gd name="connsiteX0" fmla="*/ 2501295 w 2501295"/>
                <a:gd name="connsiteY0" fmla="*/ 37378 h 859854"/>
                <a:gd name="connsiteX1" fmla="*/ 996648 w 2501295"/>
                <a:gd name="connsiteY1" fmla="*/ 95435 h 859854"/>
                <a:gd name="connsiteX2" fmla="*/ 0 w 2501295"/>
                <a:gd name="connsiteY2" fmla="*/ 859854 h 859854"/>
                <a:gd name="connsiteX0" fmla="*/ 1532586 w 1532586"/>
                <a:gd name="connsiteY0" fmla="*/ 38526 h 880354"/>
                <a:gd name="connsiteX1" fmla="*/ 27939 w 1532586"/>
                <a:gd name="connsiteY1" fmla="*/ 96583 h 880354"/>
                <a:gd name="connsiteX2" fmla="*/ 395634 w 1532586"/>
                <a:gd name="connsiteY2" fmla="*/ 880354 h 880354"/>
                <a:gd name="connsiteX0" fmla="*/ 1136952 w 1136952"/>
                <a:gd name="connsiteY0" fmla="*/ 7547 h 849375"/>
                <a:gd name="connsiteX1" fmla="*/ 401562 w 1136952"/>
                <a:gd name="connsiteY1" fmla="*/ 230100 h 849375"/>
                <a:gd name="connsiteX2" fmla="*/ 0 w 1136952"/>
                <a:gd name="connsiteY2" fmla="*/ 849375 h 849375"/>
                <a:gd name="connsiteX0" fmla="*/ 1136952 w 1136952"/>
                <a:gd name="connsiteY0" fmla="*/ 14641 h 856469"/>
                <a:gd name="connsiteX1" fmla="*/ 401562 w 1136952"/>
                <a:gd name="connsiteY1" fmla="*/ 237194 h 856469"/>
                <a:gd name="connsiteX2" fmla="*/ 0 w 1136952"/>
                <a:gd name="connsiteY2" fmla="*/ 856469 h 856469"/>
                <a:gd name="connsiteX0" fmla="*/ 1136952 w 1136952"/>
                <a:gd name="connsiteY0" fmla="*/ 14641 h 856469"/>
                <a:gd name="connsiteX1" fmla="*/ 401562 w 1136952"/>
                <a:gd name="connsiteY1" fmla="*/ 237194 h 856469"/>
                <a:gd name="connsiteX2" fmla="*/ 0 w 1136952"/>
                <a:gd name="connsiteY2" fmla="*/ 856469 h 856469"/>
                <a:gd name="connsiteX0" fmla="*/ 1136952 w 1136952"/>
                <a:gd name="connsiteY0" fmla="*/ 0 h 841828"/>
                <a:gd name="connsiteX1" fmla="*/ 401562 w 1136952"/>
                <a:gd name="connsiteY1" fmla="*/ 222553 h 841828"/>
                <a:gd name="connsiteX2" fmla="*/ 0 w 1136952"/>
                <a:gd name="connsiteY2" fmla="*/ 841828 h 8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6952" h="841828">
                  <a:moveTo>
                    <a:pt x="1136952" y="0"/>
                  </a:moveTo>
                  <a:cubicBezTo>
                    <a:pt x="607584" y="115308"/>
                    <a:pt x="591054" y="-9676"/>
                    <a:pt x="401562" y="222553"/>
                  </a:cubicBezTo>
                  <a:cubicBezTo>
                    <a:pt x="212070" y="454782"/>
                    <a:pt x="241502" y="460424"/>
                    <a:pt x="0" y="841828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7" name="Oval 156"/>
            <p:cNvSpPr/>
            <p:nvPr/>
          </p:nvSpPr>
          <p:spPr>
            <a:xfrm>
              <a:off x="5234372" y="5465168"/>
              <a:ext cx="239836" cy="348331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6142136" y="3380130"/>
              <a:ext cx="243980" cy="715630"/>
            </a:xfrm>
            <a:custGeom>
              <a:avLst/>
              <a:gdLst>
                <a:gd name="connsiteX0" fmla="*/ 0 w 243980"/>
                <a:gd name="connsiteY0" fmla="*/ 0 h 1790095"/>
                <a:gd name="connsiteX1" fmla="*/ 241905 w 243980"/>
                <a:gd name="connsiteY1" fmla="*/ 783772 h 1790095"/>
                <a:gd name="connsiteX2" fmla="*/ 96762 w 243980"/>
                <a:gd name="connsiteY2" fmla="*/ 1790095 h 17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980" h="1790095">
                  <a:moveTo>
                    <a:pt x="0" y="0"/>
                  </a:moveTo>
                  <a:cubicBezTo>
                    <a:pt x="112889" y="242711"/>
                    <a:pt x="225778" y="485423"/>
                    <a:pt x="241905" y="783772"/>
                  </a:cubicBezTo>
                  <a:cubicBezTo>
                    <a:pt x="258032" y="1082121"/>
                    <a:pt x="177397" y="1436108"/>
                    <a:pt x="96762" y="1790095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9" name="Oval 158"/>
            <p:cNvSpPr/>
            <p:nvPr/>
          </p:nvSpPr>
          <p:spPr>
            <a:xfrm>
              <a:off x="5925458" y="4084260"/>
              <a:ext cx="444343" cy="320676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1854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30" name="Leaf06"/>
          <p:cNvGrpSpPr/>
          <p:nvPr/>
        </p:nvGrpSpPr>
        <p:grpSpPr>
          <a:xfrm>
            <a:off x="5987768" y="3542360"/>
            <a:ext cx="243840" cy="243840"/>
            <a:chOff x="3442208" y="2978912"/>
            <a:chExt cx="243840" cy="243840"/>
          </a:xfrm>
        </p:grpSpPr>
        <p:sp>
          <p:nvSpPr>
            <p:cNvPr id="6" name="Rectangle 5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Leaf05"/>
          <p:cNvGrpSpPr/>
          <p:nvPr/>
        </p:nvGrpSpPr>
        <p:grpSpPr>
          <a:xfrm>
            <a:off x="6349764" y="3542360"/>
            <a:ext cx="243840" cy="243840"/>
            <a:chOff x="3906529" y="2978912"/>
            <a:chExt cx="243840" cy="243840"/>
          </a:xfrm>
        </p:grpSpPr>
        <p:sp>
          <p:nvSpPr>
            <p:cNvPr id="10" name="Rectangle 9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Leaf04"/>
          <p:cNvGrpSpPr/>
          <p:nvPr/>
        </p:nvGrpSpPr>
        <p:grpSpPr>
          <a:xfrm>
            <a:off x="7021950" y="3542360"/>
            <a:ext cx="243840" cy="243840"/>
            <a:chOff x="4375123" y="2978912"/>
            <a:chExt cx="243840" cy="243840"/>
          </a:xfrm>
        </p:grpSpPr>
        <p:sp>
          <p:nvSpPr>
            <p:cNvPr id="14" name="Rectangle 13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3" name="Leaf03"/>
          <p:cNvGrpSpPr/>
          <p:nvPr/>
        </p:nvGrpSpPr>
        <p:grpSpPr>
          <a:xfrm>
            <a:off x="7383946" y="3542360"/>
            <a:ext cx="243840" cy="243840"/>
            <a:chOff x="4822353" y="2978912"/>
            <a:chExt cx="243840" cy="243840"/>
          </a:xfrm>
        </p:grpSpPr>
        <p:sp>
          <p:nvSpPr>
            <p:cNvPr id="18" name="Rectangle 17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Leaf02"/>
          <p:cNvGrpSpPr/>
          <p:nvPr/>
        </p:nvGrpSpPr>
        <p:grpSpPr>
          <a:xfrm>
            <a:off x="8418128" y="3542360"/>
            <a:ext cx="243840" cy="243840"/>
            <a:chOff x="5332252" y="2978912"/>
            <a:chExt cx="243840" cy="243840"/>
          </a:xfrm>
        </p:grpSpPr>
        <p:sp>
          <p:nvSpPr>
            <p:cNvPr id="22" name="Rectangle 2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Leaf01"/>
          <p:cNvGrpSpPr/>
          <p:nvPr/>
        </p:nvGrpSpPr>
        <p:grpSpPr>
          <a:xfrm>
            <a:off x="9142120" y="3542360"/>
            <a:ext cx="243840" cy="243840"/>
            <a:chOff x="5948974" y="2978912"/>
            <a:chExt cx="243840" cy="243840"/>
          </a:xfrm>
        </p:grpSpPr>
        <p:sp>
          <p:nvSpPr>
            <p:cNvPr id="26" name="Rectangle 25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Cross 35"/>
          <p:cNvSpPr/>
          <p:nvPr/>
        </p:nvSpPr>
        <p:spPr>
          <a:xfrm rot="2784907">
            <a:off x="5669900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ross 36"/>
          <p:cNvSpPr/>
          <p:nvPr/>
        </p:nvSpPr>
        <p:spPr>
          <a:xfrm rot="2784907">
            <a:off x="6704082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Cross 37"/>
          <p:cNvSpPr/>
          <p:nvPr/>
        </p:nvSpPr>
        <p:spPr>
          <a:xfrm rot="2784907">
            <a:off x="7738264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9" name="Leaf03"/>
          <p:cNvGrpSpPr/>
          <p:nvPr/>
        </p:nvGrpSpPr>
        <p:grpSpPr>
          <a:xfrm>
            <a:off x="8056132" y="3542360"/>
            <a:ext cx="243840" cy="243840"/>
            <a:chOff x="4822353" y="2978912"/>
            <a:chExt cx="243840" cy="243840"/>
          </a:xfrm>
        </p:grpSpPr>
        <p:sp>
          <p:nvSpPr>
            <p:cNvPr id="40" name="Rectangle 3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Leaf03"/>
          <p:cNvGrpSpPr/>
          <p:nvPr/>
        </p:nvGrpSpPr>
        <p:grpSpPr>
          <a:xfrm>
            <a:off x="8780124" y="3542360"/>
            <a:ext cx="243840" cy="243840"/>
            <a:chOff x="4822353" y="2978912"/>
            <a:chExt cx="243840" cy="243840"/>
          </a:xfrm>
        </p:grpSpPr>
        <p:sp>
          <p:nvSpPr>
            <p:cNvPr id="45" name="Rectangle 4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9" name="Leaf04"/>
          <p:cNvGrpSpPr/>
          <p:nvPr/>
        </p:nvGrpSpPr>
        <p:grpSpPr>
          <a:xfrm>
            <a:off x="9504116" y="3542360"/>
            <a:ext cx="243840" cy="243840"/>
            <a:chOff x="4375123" y="2978912"/>
            <a:chExt cx="243840" cy="243840"/>
          </a:xfrm>
        </p:grpSpPr>
        <p:sp>
          <p:nvSpPr>
            <p:cNvPr id="50" name="Rectangle 49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4" name="Cross 53"/>
          <p:cNvSpPr/>
          <p:nvPr/>
        </p:nvSpPr>
        <p:spPr>
          <a:xfrm rot="2784907">
            <a:off x="9858434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5" name="Leaf03"/>
          <p:cNvGrpSpPr/>
          <p:nvPr/>
        </p:nvGrpSpPr>
        <p:grpSpPr>
          <a:xfrm>
            <a:off x="10176302" y="3542360"/>
            <a:ext cx="243840" cy="243840"/>
            <a:chOff x="4822353" y="2978912"/>
            <a:chExt cx="243840" cy="243840"/>
          </a:xfrm>
        </p:grpSpPr>
        <p:sp>
          <p:nvSpPr>
            <p:cNvPr id="56" name="Rectangle 55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0" name="Leaf05"/>
          <p:cNvGrpSpPr/>
          <p:nvPr/>
        </p:nvGrpSpPr>
        <p:grpSpPr>
          <a:xfrm>
            <a:off x="10538298" y="3542360"/>
            <a:ext cx="243840" cy="243840"/>
            <a:chOff x="3906529" y="2978912"/>
            <a:chExt cx="243840" cy="243840"/>
          </a:xfrm>
        </p:grpSpPr>
        <p:sp>
          <p:nvSpPr>
            <p:cNvPr id="61" name="Rectangle 60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5" name="Cross 64"/>
          <p:cNvSpPr/>
          <p:nvPr/>
        </p:nvSpPr>
        <p:spPr>
          <a:xfrm rot="2784907">
            <a:off x="10892618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0" name="Group 79"/>
          <p:cNvGrpSpPr/>
          <p:nvPr/>
        </p:nvGrpSpPr>
        <p:grpSpPr>
          <a:xfrm>
            <a:off x="5773595" y="2865269"/>
            <a:ext cx="1027233" cy="657702"/>
            <a:chOff x="5933851" y="3642980"/>
            <a:chExt cx="1027233" cy="657702"/>
          </a:xfrm>
        </p:grpSpPr>
        <p:cxnSp>
          <p:nvCxnSpPr>
            <p:cNvPr id="68" name="Straight Arrow Connector 67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Terminator 65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140531" y="2865327"/>
            <a:ext cx="1027233" cy="657702"/>
            <a:chOff x="5933851" y="3642980"/>
            <a:chExt cx="1027233" cy="65770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lowchart: Terminator 85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574784" y="2865269"/>
            <a:ext cx="1027233" cy="657702"/>
            <a:chOff x="5933851" y="3642980"/>
            <a:chExt cx="1027233" cy="657702"/>
          </a:xfrm>
        </p:grpSpPr>
        <p:cxnSp>
          <p:nvCxnSpPr>
            <p:cNvPr id="88" name="Straight Arrow Connector 87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lowchart: Terminator 91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954270" y="2865269"/>
            <a:ext cx="1027233" cy="657702"/>
            <a:chOff x="5933851" y="3642980"/>
            <a:chExt cx="1027233" cy="657702"/>
          </a:xfrm>
        </p:grpSpPr>
        <p:cxnSp>
          <p:nvCxnSpPr>
            <p:cNvPr id="94" name="Straight Arrow Connector 93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lowchart: Terminator 97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66736" y="1647090"/>
            <a:ext cx="3509566" cy="1171525"/>
            <a:chOff x="4758628" y="3452446"/>
            <a:chExt cx="3509566" cy="1171525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4758628" y="3962218"/>
              <a:ext cx="1293916" cy="6287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5766320" y="3959258"/>
              <a:ext cx="587346" cy="6647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941809" y="3948597"/>
              <a:ext cx="1326385" cy="675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lowchart: Terminator 103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932324" y="4910884"/>
            <a:ext cx="967033" cy="273378"/>
            <a:chOff x="919898" y="4906649"/>
            <a:chExt cx="967033" cy="273378"/>
          </a:xfrm>
        </p:grpSpPr>
        <p:sp>
          <p:nvSpPr>
            <p:cNvPr id="116" name="Rounded Rectangle 115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18" name="Straight Connector 117"/>
            <p:cNvCxnSpPr>
              <a:stCxn id="116" idx="0"/>
              <a:endCxn id="116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803268" y="4910884"/>
            <a:ext cx="967033" cy="273378"/>
            <a:chOff x="919898" y="4906649"/>
            <a:chExt cx="967033" cy="273378"/>
          </a:xfrm>
        </p:grpSpPr>
        <p:sp>
          <p:nvSpPr>
            <p:cNvPr id="121" name="Rounded Rectangle 120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24" name="Straight Connector 123"/>
            <p:cNvCxnSpPr>
              <a:stCxn id="121" idx="0"/>
              <a:endCxn id="121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2670286" y="4910883"/>
            <a:ext cx="967033" cy="273378"/>
            <a:chOff x="919898" y="4906649"/>
            <a:chExt cx="967033" cy="273378"/>
          </a:xfrm>
        </p:grpSpPr>
        <p:sp>
          <p:nvSpPr>
            <p:cNvPr id="126" name="Rounded Rectangle 125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29" name="Straight Connector 128"/>
            <p:cNvCxnSpPr>
              <a:stCxn id="126" idx="0"/>
              <a:endCxn id="126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3535622" y="4910883"/>
            <a:ext cx="967033" cy="273378"/>
            <a:chOff x="919898" y="4906649"/>
            <a:chExt cx="967033" cy="273378"/>
          </a:xfrm>
        </p:grpSpPr>
        <p:sp>
          <p:nvSpPr>
            <p:cNvPr id="131" name="Rounded Rectangle 130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34" name="Straight Connector 133"/>
            <p:cNvCxnSpPr>
              <a:stCxn id="131" idx="0"/>
              <a:endCxn id="131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4401105" y="4910883"/>
            <a:ext cx="967033" cy="273378"/>
            <a:chOff x="919898" y="4906649"/>
            <a:chExt cx="967033" cy="273378"/>
          </a:xfrm>
        </p:grpSpPr>
        <p:sp>
          <p:nvSpPr>
            <p:cNvPr id="136" name="Rounded Rectangle 135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39" name="Straight Connector 138"/>
            <p:cNvCxnSpPr>
              <a:stCxn id="136" idx="0"/>
              <a:endCxn id="136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5300925" y="4910883"/>
            <a:ext cx="867267" cy="235672"/>
            <a:chOff x="5364245" y="4915121"/>
            <a:chExt cx="867267" cy="235672"/>
          </a:xfrm>
        </p:grpSpPr>
        <p:sp>
          <p:nvSpPr>
            <p:cNvPr id="141" name="Rounded Rectangle 14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6173131" y="4905699"/>
            <a:ext cx="867267" cy="235672"/>
            <a:chOff x="5364245" y="4915121"/>
            <a:chExt cx="867267" cy="235672"/>
          </a:xfrm>
        </p:grpSpPr>
        <p:sp>
          <p:nvSpPr>
            <p:cNvPr id="152" name="Rounded Rectangle 15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7040149" y="4910883"/>
            <a:ext cx="867267" cy="235672"/>
            <a:chOff x="5364245" y="4915121"/>
            <a:chExt cx="867267" cy="235672"/>
          </a:xfrm>
        </p:grpSpPr>
        <p:sp>
          <p:nvSpPr>
            <p:cNvPr id="159" name="Rounded Rectangle 15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959276" y="5332259"/>
            <a:ext cx="867267" cy="235672"/>
            <a:chOff x="5364245" y="4915121"/>
            <a:chExt cx="867267" cy="235672"/>
          </a:xfrm>
        </p:grpSpPr>
        <p:sp>
          <p:nvSpPr>
            <p:cNvPr id="166" name="Rounded Rectangle 16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1832518" y="5332259"/>
            <a:ext cx="867267" cy="235672"/>
            <a:chOff x="5364245" y="4915121"/>
            <a:chExt cx="867267" cy="235672"/>
          </a:xfrm>
        </p:grpSpPr>
        <p:sp>
          <p:nvSpPr>
            <p:cNvPr id="173" name="Rounded Rectangle 17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7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2699785" y="5332259"/>
            <a:ext cx="867267" cy="235672"/>
            <a:chOff x="5364245" y="4915121"/>
            <a:chExt cx="867267" cy="235672"/>
          </a:xfrm>
        </p:grpSpPr>
        <p:sp>
          <p:nvSpPr>
            <p:cNvPr id="187" name="Rounded Rectangle 18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3567051" y="5332259"/>
            <a:ext cx="867267" cy="235672"/>
            <a:chOff x="5364245" y="4915121"/>
            <a:chExt cx="867267" cy="235672"/>
          </a:xfrm>
        </p:grpSpPr>
        <p:sp>
          <p:nvSpPr>
            <p:cNvPr id="194" name="Rounded Rectangle 19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9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4434317" y="5332259"/>
            <a:ext cx="867267" cy="235672"/>
            <a:chOff x="5364245" y="4915121"/>
            <a:chExt cx="867267" cy="235672"/>
          </a:xfrm>
        </p:grpSpPr>
        <p:sp>
          <p:nvSpPr>
            <p:cNvPr id="201" name="Rounded Rectangle 20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5301583" y="5332259"/>
            <a:ext cx="867267" cy="235672"/>
            <a:chOff x="5364245" y="4915121"/>
            <a:chExt cx="867267" cy="235672"/>
          </a:xfrm>
        </p:grpSpPr>
        <p:sp>
          <p:nvSpPr>
            <p:cNvPr id="208" name="Rounded Rectangle 2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6165519" y="5332259"/>
            <a:ext cx="867267" cy="235672"/>
            <a:chOff x="5364245" y="4915121"/>
            <a:chExt cx="867267" cy="235672"/>
          </a:xfrm>
        </p:grpSpPr>
        <p:sp>
          <p:nvSpPr>
            <p:cNvPr id="215" name="Rounded Rectangle 2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7032785" y="5332259"/>
            <a:ext cx="867267" cy="235672"/>
            <a:chOff x="5364245" y="4915121"/>
            <a:chExt cx="867267" cy="235672"/>
          </a:xfrm>
        </p:grpSpPr>
        <p:sp>
          <p:nvSpPr>
            <p:cNvPr id="222" name="Rounded Rectangle 2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28" name="Curved Down Arrow 227"/>
          <p:cNvSpPr/>
          <p:nvPr/>
        </p:nvSpPr>
        <p:spPr>
          <a:xfrm>
            <a:off x="1611984" y="4689835"/>
            <a:ext cx="441094" cy="174396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9" name="Curved Down Arrow 228"/>
          <p:cNvSpPr/>
          <p:nvPr/>
        </p:nvSpPr>
        <p:spPr>
          <a:xfrm>
            <a:off x="2520490" y="4529579"/>
            <a:ext cx="2947056" cy="334652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30" name="Curved Down Arrow 229"/>
          <p:cNvSpPr/>
          <p:nvPr/>
        </p:nvSpPr>
        <p:spPr>
          <a:xfrm>
            <a:off x="3360069" y="4340138"/>
            <a:ext cx="3945704" cy="524093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7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30" name="Leaf06"/>
          <p:cNvGrpSpPr/>
          <p:nvPr/>
        </p:nvGrpSpPr>
        <p:grpSpPr>
          <a:xfrm>
            <a:off x="5987768" y="3542360"/>
            <a:ext cx="243840" cy="243840"/>
            <a:chOff x="3442208" y="2978912"/>
            <a:chExt cx="243840" cy="243840"/>
          </a:xfrm>
        </p:grpSpPr>
        <p:sp>
          <p:nvSpPr>
            <p:cNvPr id="6" name="Rectangle 5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Leaf05"/>
          <p:cNvGrpSpPr/>
          <p:nvPr/>
        </p:nvGrpSpPr>
        <p:grpSpPr>
          <a:xfrm>
            <a:off x="6349764" y="3542360"/>
            <a:ext cx="243840" cy="243840"/>
            <a:chOff x="3906529" y="2978912"/>
            <a:chExt cx="243840" cy="243840"/>
          </a:xfrm>
        </p:grpSpPr>
        <p:sp>
          <p:nvSpPr>
            <p:cNvPr id="10" name="Rectangle 9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Leaf04"/>
          <p:cNvGrpSpPr/>
          <p:nvPr/>
        </p:nvGrpSpPr>
        <p:grpSpPr>
          <a:xfrm>
            <a:off x="7021950" y="3542360"/>
            <a:ext cx="243840" cy="243840"/>
            <a:chOff x="4375123" y="2978912"/>
            <a:chExt cx="243840" cy="243840"/>
          </a:xfrm>
        </p:grpSpPr>
        <p:sp>
          <p:nvSpPr>
            <p:cNvPr id="14" name="Rectangle 13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3" name="Leaf03"/>
          <p:cNvGrpSpPr/>
          <p:nvPr/>
        </p:nvGrpSpPr>
        <p:grpSpPr>
          <a:xfrm>
            <a:off x="7383946" y="3542360"/>
            <a:ext cx="243840" cy="243840"/>
            <a:chOff x="4822353" y="2978912"/>
            <a:chExt cx="243840" cy="243840"/>
          </a:xfrm>
        </p:grpSpPr>
        <p:sp>
          <p:nvSpPr>
            <p:cNvPr id="18" name="Rectangle 17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Leaf02"/>
          <p:cNvGrpSpPr/>
          <p:nvPr/>
        </p:nvGrpSpPr>
        <p:grpSpPr>
          <a:xfrm>
            <a:off x="8418128" y="3542360"/>
            <a:ext cx="243840" cy="243840"/>
            <a:chOff x="5332252" y="2978912"/>
            <a:chExt cx="243840" cy="243840"/>
          </a:xfrm>
        </p:grpSpPr>
        <p:sp>
          <p:nvSpPr>
            <p:cNvPr id="22" name="Rectangle 2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Leaf01"/>
          <p:cNvGrpSpPr/>
          <p:nvPr/>
        </p:nvGrpSpPr>
        <p:grpSpPr>
          <a:xfrm>
            <a:off x="9142120" y="3542360"/>
            <a:ext cx="243840" cy="243840"/>
            <a:chOff x="5948974" y="2978912"/>
            <a:chExt cx="243840" cy="243840"/>
          </a:xfrm>
        </p:grpSpPr>
        <p:sp>
          <p:nvSpPr>
            <p:cNvPr id="26" name="Rectangle 25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Cross 35"/>
          <p:cNvSpPr/>
          <p:nvPr/>
        </p:nvSpPr>
        <p:spPr>
          <a:xfrm rot="2784907">
            <a:off x="5669900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ross 36"/>
          <p:cNvSpPr/>
          <p:nvPr/>
        </p:nvSpPr>
        <p:spPr>
          <a:xfrm rot="2784907">
            <a:off x="6704082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Cross 37"/>
          <p:cNvSpPr/>
          <p:nvPr/>
        </p:nvSpPr>
        <p:spPr>
          <a:xfrm rot="2784907">
            <a:off x="7738264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9" name="Leaf03"/>
          <p:cNvGrpSpPr/>
          <p:nvPr/>
        </p:nvGrpSpPr>
        <p:grpSpPr>
          <a:xfrm>
            <a:off x="8056132" y="3542360"/>
            <a:ext cx="243840" cy="243840"/>
            <a:chOff x="4822353" y="2978912"/>
            <a:chExt cx="243840" cy="243840"/>
          </a:xfrm>
        </p:grpSpPr>
        <p:sp>
          <p:nvSpPr>
            <p:cNvPr id="40" name="Rectangle 3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Leaf03"/>
          <p:cNvGrpSpPr/>
          <p:nvPr/>
        </p:nvGrpSpPr>
        <p:grpSpPr>
          <a:xfrm>
            <a:off x="8780124" y="3542360"/>
            <a:ext cx="243840" cy="243840"/>
            <a:chOff x="4822353" y="2978912"/>
            <a:chExt cx="243840" cy="243840"/>
          </a:xfrm>
        </p:grpSpPr>
        <p:sp>
          <p:nvSpPr>
            <p:cNvPr id="45" name="Rectangle 4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9" name="Leaf04"/>
          <p:cNvGrpSpPr/>
          <p:nvPr/>
        </p:nvGrpSpPr>
        <p:grpSpPr>
          <a:xfrm>
            <a:off x="9504116" y="3542360"/>
            <a:ext cx="243840" cy="243840"/>
            <a:chOff x="4375123" y="2978912"/>
            <a:chExt cx="243840" cy="243840"/>
          </a:xfrm>
        </p:grpSpPr>
        <p:sp>
          <p:nvSpPr>
            <p:cNvPr id="50" name="Rectangle 49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4" name="Cross 53"/>
          <p:cNvSpPr/>
          <p:nvPr/>
        </p:nvSpPr>
        <p:spPr>
          <a:xfrm rot="2784907">
            <a:off x="9858434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5" name="Leaf03"/>
          <p:cNvGrpSpPr/>
          <p:nvPr/>
        </p:nvGrpSpPr>
        <p:grpSpPr>
          <a:xfrm>
            <a:off x="10176302" y="3542360"/>
            <a:ext cx="243840" cy="243840"/>
            <a:chOff x="4822353" y="2978912"/>
            <a:chExt cx="243840" cy="243840"/>
          </a:xfrm>
        </p:grpSpPr>
        <p:sp>
          <p:nvSpPr>
            <p:cNvPr id="56" name="Rectangle 55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0" name="Leaf05"/>
          <p:cNvGrpSpPr/>
          <p:nvPr/>
        </p:nvGrpSpPr>
        <p:grpSpPr>
          <a:xfrm>
            <a:off x="10538298" y="3542360"/>
            <a:ext cx="243840" cy="243840"/>
            <a:chOff x="3906529" y="2978912"/>
            <a:chExt cx="243840" cy="243840"/>
          </a:xfrm>
        </p:grpSpPr>
        <p:sp>
          <p:nvSpPr>
            <p:cNvPr id="61" name="Rectangle 60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5" name="Cross 64"/>
          <p:cNvSpPr/>
          <p:nvPr/>
        </p:nvSpPr>
        <p:spPr>
          <a:xfrm rot="2784907">
            <a:off x="10892618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0" name="Group 79"/>
          <p:cNvGrpSpPr/>
          <p:nvPr/>
        </p:nvGrpSpPr>
        <p:grpSpPr>
          <a:xfrm>
            <a:off x="5773595" y="2865269"/>
            <a:ext cx="1027233" cy="657702"/>
            <a:chOff x="5933851" y="3642980"/>
            <a:chExt cx="1027233" cy="657702"/>
          </a:xfrm>
        </p:grpSpPr>
        <p:cxnSp>
          <p:nvCxnSpPr>
            <p:cNvPr id="68" name="Straight Arrow Connector 67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lowchart: Terminator 65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140531" y="2865327"/>
            <a:ext cx="1027233" cy="657702"/>
            <a:chOff x="5933851" y="3642980"/>
            <a:chExt cx="1027233" cy="657702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lowchart: Terminator 85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574784" y="2865269"/>
            <a:ext cx="1027233" cy="657702"/>
            <a:chOff x="5933851" y="3642980"/>
            <a:chExt cx="1027233" cy="657702"/>
          </a:xfrm>
        </p:grpSpPr>
        <p:cxnSp>
          <p:nvCxnSpPr>
            <p:cNvPr id="88" name="Straight Arrow Connector 87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lowchart: Terminator 91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9954270" y="2865269"/>
            <a:ext cx="1027233" cy="657702"/>
            <a:chOff x="5933851" y="3642980"/>
            <a:chExt cx="1027233" cy="657702"/>
          </a:xfrm>
        </p:grpSpPr>
        <p:cxnSp>
          <p:nvCxnSpPr>
            <p:cNvPr id="94" name="Straight Arrow Connector 93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lowchart: Terminator 97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66736" y="1647090"/>
            <a:ext cx="3509566" cy="1171525"/>
            <a:chOff x="4758628" y="3452446"/>
            <a:chExt cx="3509566" cy="1171525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4758628" y="3962218"/>
              <a:ext cx="1293916" cy="6287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5766320" y="3959258"/>
              <a:ext cx="587346" cy="6647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941809" y="3948597"/>
              <a:ext cx="1326385" cy="675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lowchart: Terminator 103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671561" y="4550144"/>
            <a:ext cx="967033" cy="273378"/>
            <a:chOff x="919898" y="4906649"/>
            <a:chExt cx="967033" cy="273378"/>
          </a:xfrm>
        </p:grpSpPr>
        <p:sp>
          <p:nvSpPr>
            <p:cNvPr id="116" name="Rounded Rectangle 115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18" name="Straight Connector 117"/>
            <p:cNvCxnSpPr>
              <a:stCxn id="116" idx="0"/>
              <a:endCxn id="116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666873" y="4935229"/>
            <a:ext cx="967033" cy="273378"/>
            <a:chOff x="919898" y="4906649"/>
            <a:chExt cx="967033" cy="273378"/>
          </a:xfrm>
        </p:grpSpPr>
        <p:sp>
          <p:nvSpPr>
            <p:cNvPr id="121" name="Rounded Rectangle 120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24" name="Straight Connector 123"/>
            <p:cNvCxnSpPr>
              <a:stCxn id="121" idx="0"/>
              <a:endCxn id="121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2533891" y="4935228"/>
            <a:ext cx="967033" cy="273378"/>
            <a:chOff x="919898" y="4906649"/>
            <a:chExt cx="967033" cy="273378"/>
          </a:xfrm>
        </p:grpSpPr>
        <p:sp>
          <p:nvSpPr>
            <p:cNvPr id="126" name="Rounded Rectangle 125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29" name="Straight Connector 128"/>
            <p:cNvCxnSpPr>
              <a:stCxn id="126" idx="0"/>
              <a:endCxn id="126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3399227" y="4935228"/>
            <a:ext cx="967033" cy="273378"/>
            <a:chOff x="919898" y="4906649"/>
            <a:chExt cx="967033" cy="273378"/>
          </a:xfrm>
        </p:grpSpPr>
        <p:sp>
          <p:nvSpPr>
            <p:cNvPr id="131" name="Rounded Rectangle 130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34" name="Straight Connector 133"/>
            <p:cNvCxnSpPr>
              <a:stCxn id="131" idx="0"/>
              <a:endCxn id="131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4264710" y="4935228"/>
            <a:ext cx="967033" cy="273378"/>
            <a:chOff x="919898" y="4906649"/>
            <a:chExt cx="967033" cy="273378"/>
          </a:xfrm>
        </p:grpSpPr>
        <p:sp>
          <p:nvSpPr>
            <p:cNvPr id="136" name="Rounded Rectangle 135"/>
            <p:cNvSpPr/>
            <p:nvPr/>
          </p:nvSpPr>
          <p:spPr>
            <a:xfrm>
              <a:off x="952106" y="4906650"/>
              <a:ext cx="867267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387310" y="490665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39" name="Straight Connector 138"/>
            <p:cNvCxnSpPr>
              <a:stCxn id="136" idx="0"/>
              <a:endCxn id="136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699081" y="5336456"/>
            <a:ext cx="867267" cy="235672"/>
            <a:chOff x="5364245" y="4915121"/>
            <a:chExt cx="867267" cy="235672"/>
          </a:xfrm>
        </p:grpSpPr>
        <p:sp>
          <p:nvSpPr>
            <p:cNvPr id="141" name="Rounded Rectangle 14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2571287" y="5331272"/>
            <a:ext cx="867267" cy="235672"/>
            <a:chOff x="5364245" y="4915121"/>
            <a:chExt cx="867267" cy="235672"/>
          </a:xfrm>
        </p:grpSpPr>
        <p:sp>
          <p:nvSpPr>
            <p:cNvPr id="152" name="Rounded Rectangle 15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438305" y="5336456"/>
            <a:ext cx="867267" cy="235672"/>
            <a:chOff x="5364245" y="4915121"/>
            <a:chExt cx="867267" cy="235672"/>
          </a:xfrm>
        </p:grpSpPr>
        <p:sp>
          <p:nvSpPr>
            <p:cNvPr id="159" name="Rounded Rectangle 15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311547" y="5336457"/>
            <a:ext cx="867267" cy="235672"/>
            <a:chOff x="5364245" y="4915121"/>
            <a:chExt cx="867267" cy="235672"/>
          </a:xfrm>
        </p:grpSpPr>
        <p:sp>
          <p:nvSpPr>
            <p:cNvPr id="166" name="Rounded Rectangle 16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5184789" y="5336457"/>
            <a:ext cx="867267" cy="235672"/>
            <a:chOff x="5364245" y="4915121"/>
            <a:chExt cx="867267" cy="235672"/>
          </a:xfrm>
        </p:grpSpPr>
        <p:sp>
          <p:nvSpPr>
            <p:cNvPr id="173" name="Rounded Rectangle 17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7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6052056" y="5336457"/>
            <a:ext cx="867267" cy="235672"/>
            <a:chOff x="5364245" y="4915121"/>
            <a:chExt cx="867267" cy="235672"/>
          </a:xfrm>
        </p:grpSpPr>
        <p:sp>
          <p:nvSpPr>
            <p:cNvPr id="187" name="Rounded Rectangle 18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6919322" y="5336457"/>
            <a:ext cx="867267" cy="235672"/>
            <a:chOff x="5364245" y="4915121"/>
            <a:chExt cx="867267" cy="235672"/>
          </a:xfrm>
        </p:grpSpPr>
        <p:sp>
          <p:nvSpPr>
            <p:cNvPr id="194" name="Rounded Rectangle 19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9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7786588" y="5336457"/>
            <a:ext cx="867267" cy="235672"/>
            <a:chOff x="5364245" y="4915121"/>
            <a:chExt cx="867267" cy="235672"/>
          </a:xfrm>
        </p:grpSpPr>
        <p:sp>
          <p:nvSpPr>
            <p:cNvPr id="201" name="Rounded Rectangle 20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8653854" y="5336457"/>
            <a:ext cx="867267" cy="235672"/>
            <a:chOff x="5364245" y="4915121"/>
            <a:chExt cx="867267" cy="235672"/>
          </a:xfrm>
        </p:grpSpPr>
        <p:sp>
          <p:nvSpPr>
            <p:cNvPr id="208" name="Rounded Rectangle 2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9517790" y="5336457"/>
            <a:ext cx="867267" cy="235672"/>
            <a:chOff x="5364245" y="4915121"/>
            <a:chExt cx="867267" cy="235672"/>
          </a:xfrm>
        </p:grpSpPr>
        <p:sp>
          <p:nvSpPr>
            <p:cNvPr id="215" name="Rounded Rectangle 2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0385056" y="5336457"/>
            <a:ext cx="867267" cy="235672"/>
            <a:chOff x="5364245" y="4915121"/>
            <a:chExt cx="867267" cy="235672"/>
          </a:xfrm>
        </p:grpSpPr>
        <p:sp>
          <p:nvSpPr>
            <p:cNvPr id="222" name="Rounded Rectangle 2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88585" y="4256501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231" name="TextBox 230"/>
          <p:cNvSpPr txBox="1"/>
          <p:nvPr/>
        </p:nvSpPr>
        <p:spPr>
          <a:xfrm>
            <a:off x="1271707" y="451131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265697" y="4896398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259687" y="528148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5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67" name="Group 66"/>
          <p:cNvGrpSpPr/>
          <p:nvPr/>
        </p:nvGrpSpPr>
        <p:grpSpPr>
          <a:xfrm>
            <a:off x="5677578" y="1647090"/>
            <a:ext cx="5414752" cy="2139110"/>
            <a:chOff x="5677578" y="1647090"/>
            <a:chExt cx="5414752" cy="2139110"/>
          </a:xfrm>
        </p:grpSpPr>
        <p:grpSp>
          <p:nvGrpSpPr>
            <p:cNvPr id="30" name="Leaf06"/>
            <p:cNvGrpSpPr/>
            <p:nvPr/>
          </p:nvGrpSpPr>
          <p:grpSpPr>
            <a:xfrm>
              <a:off x="5987768" y="3542360"/>
              <a:ext cx="243840" cy="243840"/>
              <a:chOff x="3442208" y="2978912"/>
              <a:chExt cx="243840" cy="24384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1" name="Leaf05"/>
            <p:cNvGrpSpPr/>
            <p:nvPr/>
          </p:nvGrpSpPr>
          <p:grpSpPr>
            <a:xfrm>
              <a:off x="6349764" y="3542360"/>
              <a:ext cx="243840" cy="243840"/>
              <a:chOff x="3906529" y="2978912"/>
              <a:chExt cx="243840" cy="2438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2" name="Leaf04"/>
            <p:cNvGrpSpPr/>
            <p:nvPr/>
          </p:nvGrpSpPr>
          <p:grpSpPr>
            <a:xfrm>
              <a:off x="7021950" y="3542360"/>
              <a:ext cx="243840" cy="243840"/>
              <a:chOff x="4375123" y="2978912"/>
              <a:chExt cx="243840" cy="2438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3" name="Leaf03"/>
            <p:cNvGrpSpPr/>
            <p:nvPr/>
          </p:nvGrpSpPr>
          <p:grpSpPr>
            <a:xfrm>
              <a:off x="7383946" y="3542360"/>
              <a:ext cx="243840" cy="243840"/>
              <a:chOff x="4822353" y="2978912"/>
              <a:chExt cx="243840" cy="24384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" name="Leaf02"/>
            <p:cNvGrpSpPr/>
            <p:nvPr/>
          </p:nvGrpSpPr>
          <p:grpSpPr>
            <a:xfrm>
              <a:off x="8418128" y="3542360"/>
              <a:ext cx="243840" cy="243840"/>
              <a:chOff x="5332252" y="2978912"/>
              <a:chExt cx="243840" cy="24384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33225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5417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332252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454172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" name="Leaf01"/>
            <p:cNvGrpSpPr/>
            <p:nvPr/>
          </p:nvGrpSpPr>
          <p:grpSpPr>
            <a:xfrm>
              <a:off x="9142120" y="3542360"/>
              <a:ext cx="243840" cy="243840"/>
              <a:chOff x="5948974" y="2978912"/>
              <a:chExt cx="243840" cy="24384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948974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70894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8974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70894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6" name="Cross 35"/>
            <p:cNvSpPr/>
            <p:nvPr/>
          </p:nvSpPr>
          <p:spPr>
            <a:xfrm rot="2784907">
              <a:off x="5669900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Cross 36"/>
            <p:cNvSpPr/>
            <p:nvPr/>
          </p:nvSpPr>
          <p:spPr>
            <a:xfrm rot="2784907">
              <a:off x="6704082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Cross 37"/>
            <p:cNvSpPr/>
            <p:nvPr/>
          </p:nvSpPr>
          <p:spPr>
            <a:xfrm rot="2784907">
              <a:off x="773826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" name="Leaf03"/>
            <p:cNvGrpSpPr/>
            <p:nvPr/>
          </p:nvGrpSpPr>
          <p:grpSpPr>
            <a:xfrm>
              <a:off x="8056132" y="3542360"/>
              <a:ext cx="243840" cy="243840"/>
              <a:chOff x="4822353" y="2978912"/>
              <a:chExt cx="243840" cy="24384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4" name="Leaf03"/>
            <p:cNvGrpSpPr/>
            <p:nvPr/>
          </p:nvGrpSpPr>
          <p:grpSpPr>
            <a:xfrm>
              <a:off x="8780124" y="3542360"/>
              <a:ext cx="243840" cy="243840"/>
              <a:chOff x="4822353" y="2978912"/>
              <a:chExt cx="243840" cy="24384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" name="Leaf04"/>
            <p:cNvGrpSpPr/>
            <p:nvPr/>
          </p:nvGrpSpPr>
          <p:grpSpPr>
            <a:xfrm>
              <a:off x="9504116" y="3542360"/>
              <a:ext cx="243840" cy="243840"/>
              <a:chOff x="4375123" y="2978912"/>
              <a:chExt cx="243840" cy="24384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4" name="Cross 53"/>
            <p:cNvSpPr/>
            <p:nvPr/>
          </p:nvSpPr>
          <p:spPr>
            <a:xfrm rot="2784907">
              <a:off x="985843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5" name="Leaf03"/>
            <p:cNvGrpSpPr/>
            <p:nvPr/>
          </p:nvGrpSpPr>
          <p:grpSpPr>
            <a:xfrm>
              <a:off x="10176302" y="3542360"/>
              <a:ext cx="243840" cy="243840"/>
              <a:chOff x="4822353" y="2978912"/>
              <a:chExt cx="243840" cy="24384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0" name="Leaf05"/>
            <p:cNvGrpSpPr/>
            <p:nvPr/>
          </p:nvGrpSpPr>
          <p:grpSpPr>
            <a:xfrm>
              <a:off x="10538298" y="3542360"/>
              <a:ext cx="243840" cy="243840"/>
              <a:chOff x="3906529" y="2978912"/>
              <a:chExt cx="243840" cy="24384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65" name="Cross 64"/>
            <p:cNvSpPr/>
            <p:nvPr/>
          </p:nvSpPr>
          <p:spPr>
            <a:xfrm rot="2784907">
              <a:off x="10892618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773595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lowchart: Terminator 65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140531" y="2865327"/>
              <a:ext cx="1027233" cy="657702"/>
              <a:chOff x="5933851" y="3642980"/>
              <a:chExt cx="1027233" cy="657702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lowchart: Terminator 85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8574784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Flowchart: Terminator 91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9954270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lowchart: Terminator 97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66736" y="1647090"/>
              <a:ext cx="3509566" cy="1171525"/>
              <a:chOff x="4758628" y="3452446"/>
              <a:chExt cx="3509566" cy="1171525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 flipH="1">
                <a:off x="4758628" y="3962218"/>
                <a:ext cx="1293916" cy="6287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5766320" y="3959258"/>
                <a:ext cx="587346" cy="6647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6666677" y="3975031"/>
                <a:ext cx="490077" cy="6489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6941809" y="3948597"/>
                <a:ext cx="1326385" cy="6753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Flowchart: Terminator 103"/>
              <p:cNvSpPr/>
              <p:nvPr/>
            </p:nvSpPr>
            <p:spPr>
              <a:xfrm>
                <a:off x="5862838" y="3452446"/>
                <a:ext cx="1217175" cy="52258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1671561" y="4544959"/>
            <a:ext cx="1858776" cy="278562"/>
            <a:chOff x="919898" y="4901464"/>
            <a:chExt cx="1858776" cy="278562"/>
          </a:xfrm>
        </p:grpSpPr>
        <p:sp>
          <p:nvSpPr>
            <p:cNvPr id="116" name="Rounded Rectangle 115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118" name="Straight Connector 117"/>
            <p:cNvCxnSpPr>
              <a:stCxn id="116" idx="0"/>
              <a:endCxn id="116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699081" y="5336456"/>
            <a:ext cx="867267" cy="235672"/>
            <a:chOff x="5364245" y="4915121"/>
            <a:chExt cx="867267" cy="235672"/>
          </a:xfrm>
        </p:grpSpPr>
        <p:sp>
          <p:nvSpPr>
            <p:cNvPr id="141" name="Rounded Rectangle 14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2571287" y="5331272"/>
            <a:ext cx="867267" cy="235672"/>
            <a:chOff x="5364245" y="4915121"/>
            <a:chExt cx="867267" cy="235672"/>
          </a:xfrm>
        </p:grpSpPr>
        <p:sp>
          <p:nvSpPr>
            <p:cNvPr id="152" name="Rounded Rectangle 15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438305" y="5336456"/>
            <a:ext cx="867267" cy="235672"/>
            <a:chOff x="5364245" y="4915121"/>
            <a:chExt cx="867267" cy="235672"/>
          </a:xfrm>
        </p:grpSpPr>
        <p:sp>
          <p:nvSpPr>
            <p:cNvPr id="159" name="Rounded Rectangle 15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311547" y="5336457"/>
            <a:ext cx="867267" cy="235672"/>
            <a:chOff x="5364245" y="4915121"/>
            <a:chExt cx="867267" cy="235672"/>
          </a:xfrm>
        </p:grpSpPr>
        <p:sp>
          <p:nvSpPr>
            <p:cNvPr id="166" name="Rounded Rectangle 16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5184789" y="5336457"/>
            <a:ext cx="867267" cy="235672"/>
            <a:chOff x="5364245" y="4915121"/>
            <a:chExt cx="867267" cy="235672"/>
          </a:xfrm>
        </p:grpSpPr>
        <p:sp>
          <p:nvSpPr>
            <p:cNvPr id="173" name="Rounded Rectangle 17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7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6052056" y="5336457"/>
            <a:ext cx="867267" cy="235672"/>
            <a:chOff x="5364245" y="4915121"/>
            <a:chExt cx="867267" cy="235672"/>
          </a:xfrm>
        </p:grpSpPr>
        <p:sp>
          <p:nvSpPr>
            <p:cNvPr id="187" name="Rounded Rectangle 18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6919322" y="5336457"/>
            <a:ext cx="867267" cy="235672"/>
            <a:chOff x="5364245" y="4915121"/>
            <a:chExt cx="867267" cy="235672"/>
          </a:xfrm>
        </p:grpSpPr>
        <p:sp>
          <p:nvSpPr>
            <p:cNvPr id="194" name="Rounded Rectangle 19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9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7786588" y="5336457"/>
            <a:ext cx="867267" cy="235672"/>
            <a:chOff x="5364245" y="4915121"/>
            <a:chExt cx="867267" cy="235672"/>
          </a:xfrm>
        </p:grpSpPr>
        <p:sp>
          <p:nvSpPr>
            <p:cNvPr id="201" name="Rounded Rectangle 20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8653854" y="5336457"/>
            <a:ext cx="867267" cy="235672"/>
            <a:chOff x="5364245" y="4915121"/>
            <a:chExt cx="867267" cy="235672"/>
          </a:xfrm>
        </p:grpSpPr>
        <p:sp>
          <p:nvSpPr>
            <p:cNvPr id="208" name="Rounded Rectangle 2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9517790" y="5336457"/>
            <a:ext cx="867267" cy="235672"/>
            <a:chOff x="5364245" y="4915121"/>
            <a:chExt cx="867267" cy="235672"/>
          </a:xfrm>
        </p:grpSpPr>
        <p:sp>
          <p:nvSpPr>
            <p:cNvPr id="215" name="Rounded Rectangle 2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0385056" y="5336457"/>
            <a:ext cx="867267" cy="235672"/>
            <a:chOff x="5364245" y="4915121"/>
            <a:chExt cx="867267" cy="235672"/>
          </a:xfrm>
        </p:grpSpPr>
        <p:sp>
          <p:nvSpPr>
            <p:cNvPr id="222" name="Rounded Rectangle 2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88585" y="4256501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231" name="TextBox 230"/>
          <p:cNvSpPr txBox="1"/>
          <p:nvPr/>
        </p:nvSpPr>
        <p:spPr>
          <a:xfrm>
            <a:off x="1271707" y="451131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265697" y="4896398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1259687" y="528148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248" name="Group 247"/>
          <p:cNvGrpSpPr/>
          <p:nvPr/>
        </p:nvGrpSpPr>
        <p:grpSpPr>
          <a:xfrm>
            <a:off x="1671561" y="4925666"/>
            <a:ext cx="1858776" cy="278562"/>
            <a:chOff x="919898" y="4901464"/>
            <a:chExt cx="1858776" cy="278562"/>
          </a:xfrm>
        </p:grpSpPr>
        <p:sp>
          <p:nvSpPr>
            <p:cNvPr id="249" name="Rounded Rectangle 248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252" name="Straight Connector 251"/>
            <p:cNvCxnSpPr>
              <a:stCxn id="249" idx="0"/>
              <a:endCxn id="249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3492505" y="4926104"/>
            <a:ext cx="1858776" cy="278562"/>
            <a:chOff x="919898" y="4901464"/>
            <a:chExt cx="1858776" cy="278562"/>
          </a:xfrm>
        </p:grpSpPr>
        <p:sp>
          <p:nvSpPr>
            <p:cNvPr id="254" name="Rounded Rectangle 2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002|003| - |004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257" name="Straight Connector 256"/>
            <p:cNvCxnSpPr>
              <a:stCxn id="254" idx="0"/>
              <a:endCxn id="2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5313449" y="4923073"/>
            <a:ext cx="1858776" cy="278562"/>
            <a:chOff x="919898" y="4901464"/>
            <a:chExt cx="1858776" cy="278562"/>
          </a:xfrm>
        </p:grpSpPr>
        <p:sp>
          <p:nvSpPr>
            <p:cNvPr id="259" name="Rounded Rectangle 258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005|006|007|008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262" name="Straight Connector 261"/>
            <p:cNvCxnSpPr>
              <a:stCxn id="259" idx="0"/>
              <a:endCxn id="259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Group 262"/>
          <p:cNvGrpSpPr/>
          <p:nvPr/>
        </p:nvGrpSpPr>
        <p:grpSpPr>
          <a:xfrm>
            <a:off x="7140531" y="4923073"/>
            <a:ext cx="1858776" cy="278562"/>
            <a:chOff x="919898" y="4901464"/>
            <a:chExt cx="1858776" cy="278562"/>
          </a:xfrm>
        </p:grpSpPr>
        <p:sp>
          <p:nvSpPr>
            <p:cNvPr id="264" name="Rounded Rectangle 26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|009|010|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267" name="Straight Connector 266"/>
            <p:cNvCxnSpPr>
              <a:stCxn id="264" idx="0"/>
              <a:endCxn id="26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839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67" name="Group 66"/>
          <p:cNvGrpSpPr/>
          <p:nvPr/>
        </p:nvGrpSpPr>
        <p:grpSpPr>
          <a:xfrm>
            <a:off x="5677578" y="1647090"/>
            <a:ext cx="5414752" cy="2139110"/>
            <a:chOff x="5677578" y="1647090"/>
            <a:chExt cx="5414752" cy="2139110"/>
          </a:xfrm>
        </p:grpSpPr>
        <p:grpSp>
          <p:nvGrpSpPr>
            <p:cNvPr id="30" name="Leaf06"/>
            <p:cNvGrpSpPr/>
            <p:nvPr/>
          </p:nvGrpSpPr>
          <p:grpSpPr>
            <a:xfrm>
              <a:off x="5987768" y="3542360"/>
              <a:ext cx="243840" cy="243840"/>
              <a:chOff x="3442208" y="2978912"/>
              <a:chExt cx="243840" cy="24384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1" name="Leaf05"/>
            <p:cNvGrpSpPr/>
            <p:nvPr/>
          </p:nvGrpSpPr>
          <p:grpSpPr>
            <a:xfrm>
              <a:off x="6349764" y="3542360"/>
              <a:ext cx="243840" cy="243840"/>
              <a:chOff x="3906529" y="2978912"/>
              <a:chExt cx="243840" cy="2438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2" name="Leaf04"/>
            <p:cNvGrpSpPr/>
            <p:nvPr/>
          </p:nvGrpSpPr>
          <p:grpSpPr>
            <a:xfrm>
              <a:off x="7021950" y="3542360"/>
              <a:ext cx="243840" cy="243840"/>
              <a:chOff x="4375123" y="2978912"/>
              <a:chExt cx="243840" cy="2438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3" name="Leaf03"/>
            <p:cNvGrpSpPr/>
            <p:nvPr/>
          </p:nvGrpSpPr>
          <p:grpSpPr>
            <a:xfrm>
              <a:off x="7383946" y="3542360"/>
              <a:ext cx="243840" cy="243840"/>
              <a:chOff x="4822353" y="2978912"/>
              <a:chExt cx="243840" cy="24384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" name="Leaf02"/>
            <p:cNvGrpSpPr/>
            <p:nvPr/>
          </p:nvGrpSpPr>
          <p:grpSpPr>
            <a:xfrm>
              <a:off x="8418128" y="3542360"/>
              <a:ext cx="243840" cy="243840"/>
              <a:chOff x="5332252" y="2978912"/>
              <a:chExt cx="243840" cy="24384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33225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45417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332252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454172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" name="Leaf01"/>
            <p:cNvGrpSpPr/>
            <p:nvPr/>
          </p:nvGrpSpPr>
          <p:grpSpPr>
            <a:xfrm>
              <a:off x="9142120" y="3542360"/>
              <a:ext cx="243840" cy="243840"/>
              <a:chOff x="5948974" y="2978912"/>
              <a:chExt cx="243840" cy="24384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948974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70894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8974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70894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6" name="Cross 35"/>
            <p:cNvSpPr/>
            <p:nvPr/>
          </p:nvSpPr>
          <p:spPr>
            <a:xfrm rot="2784907">
              <a:off x="5669900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Cross 36"/>
            <p:cNvSpPr/>
            <p:nvPr/>
          </p:nvSpPr>
          <p:spPr>
            <a:xfrm rot="2784907">
              <a:off x="6704082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8" name="Cross 37"/>
            <p:cNvSpPr/>
            <p:nvPr/>
          </p:nvSpPr>
          <p:spPr>
            <a:xfrm rot="2784907">
              <a:off x="773826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" name="Leaf03"/>
            <p:cNvGrpSpPr/>
            <p:nvPr/>
          </p:nvGrpSpPr>
          <p:grpSpPr>
            <a:xfrm>
              <a:off x="8056132" y="3542360"/>
              <a:ext cx="243840" cy="243840"/>
              <a:chOff x="4822353" y="2978912"/>
              <a:chExt cx="243840" cy="24384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4" name="Leaf03"/>
            <p:cNvGrpSpPr/>
            <p:nvPr/>
          </p:nvGrpSpPr>
          <p:grpSpPr>
            <a:xfrm>
              <a:off x="8780124" y="3542360"/>
              <a:ext cx="243840" cy="243840"/>
              <a:chOff x="4822353" y="2978912"/>
              <a:chExt cx="243840" cy="24384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" name="Leaf04"/>
            <p:cNvGrpSpPr/>
            <p:nvPr/>
          </p:nvGrpSpPr>
          <p:grpSpPr>
            <a:xfrm>
              <a:off x="9504116" y="3542360"/>
              <a:ext cx="243840" cy="243840"/>
              <a:chOff x="4375123" y="2978912"/>
              <a:chExt cx="243840" cy="24384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4" name="Cross 53"/>
            <p:cNvSpPr/>
            <p:nvPr/>
          </p:nvSpPr>
          <p:spPr>
            <a:xfrm rot="2784907">
              <a:off x="985843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5" name="Leaf03"/>
            <p:cNvGrpSpPr/>
            <p:nvPr/>
          </p:nvGrpSpPr>
          <p:grpSpPr>
            <a:xfrm>
              <a:off x="10176302" y="3542360"/>
              <a:ext cx="243840" cy="243840"/>
              <a:chOff x="4822353" y="2978912"/>
              <a:chExt cx="243840" cy="24384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0" name="Leaf05"/>
            <p:cNvGrpSpPr/>
            <p:nvPr/>
          </p:nvGrpSpPr>
          <p:grpSpPr>
            <a:xfrm>
              <a:off x="10538298" y="3542360"/>
              <a:ext cx="243840" cy="243840"/>
              <a:chOff x="3906529" y="2978912"/>
              <a:chExt cx="243840" cy="24384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65" name="Cross 64"/>
            <p:cNvSpPr/>
            <p:nvPr/>
          </p:nvSpPr>
          <p:spPr>
            <a:xfrm rot="2784907">
              <a:off x="10892618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773595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lowchart: Terminator 65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140531" y="2865327"/>
              <a:ext cx="1027233" cy="657702"/>
              <a:chOff x="5933851" y="3642980"/>
              <a:chExt cx="1027233" cy="657702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Flowchart: Terminator 85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8574784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Flowchart: Terminator 91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9954270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Flowchart: Terminator 97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66736" y="1647090"/>
              <a:ext cx="3509566" cy="1171525"/>
              <a:chOff x="4758628" y="3452446"/>
              <a:chExt cx="3509566" cy="1171525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 flipH="1">
                <a:off x="4758628" y="3962218"/>
                <a:ext cx="1293916" cy="6287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5766320" y="3959258"/>
                <a:ext cx="587346" cy="6647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6666677" y="3975031"/>
                <a:ext cx="490077" cy="6489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6941809" y="3948597"/>
                <a:ext cx="1326385" cy="6753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Flowchart: Terminator 103"/>
              <p:cNvSpPr/>
              <p:nvPr/>
            </p:nvSpPr>
            <p:spPr>
              <a:xfrm>
                <a:off x="5862838" y="3452446"/>
                <a:ext cx="1217175" cy="52258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1800558" y="5443516"/>
            <a:ext cx="867267" cy="235672"/>
            <a:chOff x="5364245" y="4915121"/>
            <a:chExt cx="867267" cy="235672"/>
          </a:xfrm>
        </p:grpSpPr>
        <p:sp>
          <p:nvSpPr>
            <p:cNvPr id="141" name="Rounded Rectangle 14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2672514" y="5447614"/>
            <a:ext cx="867267" cy="235672"/>
            <a:chOff x="5364245" y="4915121"/>
            <a:chExt cx="867267" cy="235672"/>
          </a:xfrm>
        </p:grpSpPr>
        <p:sp>
          <p:nvSpPr>
            <p:cNvPr id="152" name="Rounded Rectangle 15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539782" y="5443516"/>
            <a:ext cx="867267" cy="235672"/>
            <a:chOff x="5364245" y="4915121"/>
            <a:chExt cx="867267" cy="235672"/>
          </a:xfrm>
        </p:grpSpPr>
        <p:sp>
          <p:nvSpPr>
            <p:cNvPr id="159" name="Rounded Rectangle 15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4413024" y="5443517"/>
            <a:ext cx="867267" cy="235672"/>
            <a:chOff x="5364245" y="4915121"/>
            <a:chExt cx="867267" cy="235672"/>
          </a:xfrm>
        </p:grpSpPr>
        <p:sp>
          <p:nvSpPr>
            <p:cNvPr id="166" name="Rounded Rectangle 16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5286266" y="5443517"/>
            <a:ext cx="867267" cy="235672"/>
            <a:chOff x="5364245" y="4915121"/>
            <a:chExt cx="867267" cy="235672"/>
          </a:xfrm>
        </p:grpSpPr>
        <p:sp>
          <p:nvSpPr>
            <p:cNvPr id="173" name="Rounded Rectangle 17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7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6153533" y="5443517"/>
            <a:ext cx="867267" cy="235672"/>
            <a:chOff x="5364245" y="4915121"/>
            <a:chExt cx="867267" cy="235672"/>
          </a:xfrm>
        </p:grpSpPr>
        <p:sp>
          <p:nvSpPr>
            <p:cNvPr id="187" name="Rounded Rectangle 18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7020799" y="5443517"/>
            <a:ext cx="867267" cy="235672"/>
            <a:chOff x="5364245" y="4915121"/>
            <a:chExt cx="867267" cy="235672"/>
          </a:xfrm>
        </p:grpSpPr>
        <p:sp>
          <p:nvSpPr>
            <p:cNvPr id="194" name="Rounded Rectangle 19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9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7888065" y="5443517"/>
            <a:ext cx="867267" cy="235672"/>
            <a:chOff x="5364245" y="4915121"/>
            <a:chExt cx="867267" cy="235672"/>
          </a:xfrm>
        </p:grpSpPr>
        <p:sp>
          <p:nvSpPr>
            <p:cNvPr id="201" name="Rounded Rectangle 20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8755331" y="5443517"/>
            <a:ext cx="867267" cy="235672"/>
            <a:chOff x="5364245" y="4915121"/>
            <a:chExt cx="867267" cy="235672"/>
          </a:xfrm>
        </p:grpSpPr>
        <p:sp>
          <p:nvSpPr>
            <p:cNvPr id="208" name="Rounded Rectangle 2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9619267" y="5443517"/>
            <a:ext cx="867267" cy="235672"/>
            <a:chOff x="5364245" y="4915121"/>
            <a:chExt cx="867267" cy="235672"/>
          </a:xfrm>
        </p:grpSpPr>
        <p:sp>
          <p:nvSpPr>
            <p:cNvPr id="215" name="Rounded Rectangle 2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0486533" y="5443517"/>
            <a:ext cx="867267" cy="235672"/>
            <a:chOff x="5364245" y="4915121"/>
            <a:chExt cx="867267" cy="235672"/>
          </a:xfrm>
        </p:grpSpPr>
        <p:sp>
          <p:nvSpPr>
            <p:cNvPr id="222" name="Rounded Rectangle 2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1361164" y="538854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272" name="Group 271"/>
          <p:cNvGrpSpPr/>
          <p:nvPr/>
        </p:nvGrpSpPr>
        <p:grpSpPr>
          <a:xfrm>
            <a:off x="1799705" y="5747057"/>
            <a:ext cx="868120" cy="273377"/>
            <a:chOff x="1800558" y="4288909"/>
            <a:chExt cx="1825631" cy="273377"/>
          </a:xfrm>
        </p:grpSpPr>
        <p:sp>
          <p:nvSpPr>
            <p:cNvPr id="273" name="Rounded Rectangle 27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2667824" y="5745155"/>
            <a:ext cx="868120" cy="273377"/>
            <a:chOff x="1800558" y="4288909"/>
            <a:chExt cx="1825631" cy="273377"/>
          </a:xfrm>
        </p:grpSpPr>
        <p:sp>
          <p:nvSpPr>
            <p:cNvPr id="276" name="Rounded Rectangle 27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3535943" y="5743253"/>
            <a:ext cx="868120" cy="273377"/>
            <a:chOff x="1800558" y="4288909"/>
            <a:chExt cx="1825631" cy="273377"/>
          </a:xfrm>
        </p:grpSpPr>
        <p:sp>
          <p:nvSpPr>
            <p:cNvPr id="279" name="Rounded Rectangle 27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4404062" y="5741351"/>
            <a:ext cx="868120" cy="273377"/>
            <a:chOff x="1800558" y="4288909"/>
            <a:chExt cx="1825631" cy="273377"/>
          </a:xfrm>
        </p:grpSpPr>
        <p:sp>
          <p:nvSpPr>
            <p:cNvPr id="282" name="Rounded Rectangle 28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5272181" y="5739449"/>
            <a:ext cx="868120" cy="273377"/>
            <a:chOff x="1800558" y="4288909"/>
            <a:chExt cx="1825631" cy="273377"/>
          </a:xfrm>
        </p:grpSpPr>
        <p:sp>
          <p:nvSpPr>
            <p:cNvPr id="285" name="Rounded Rectangle 28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6140300" y="5737547"/>
            <a:ext cx="868120" cy="273377"/>
            <a:chOff x="1800558" y="4288909"/>
            <a:chExt cx="1825631" cy="273377"/>
          </a:xfrm>
        </p:grpSpPr>
        <p:sp>
          <p:nvSpPr>
            <p:cNvPr id="288" name="Rounded Rectangle 28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7008419" y="5735645"/>
            <a:ext cx="868120" cy="273377"/>
            <a:chOff x="1800558" y="4288909"/>
            <a:chExt cx="1825631" cy="273377"/>
          </a:xfrm>
        </p:grpSpPr>
        <p:sp>
          <p:nvSpPr>
            <p:cNvPr id="291" name="Rounded Rectangle 29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7876538" y="5733743"/>
            <a:ext cx="868120" cy="273377"/>
            <a:chOff x="1800558" y="4288909"/>
            <a:chExt cx="1825631" cy="273377"/>
          </a:xfrm>
        </p:grpSpPr>
        <p:sp>
          <p:nvSpPr>
            <p:cNvPr id="294" name="Rounded Rectangle 29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8744657" y="5731841"/>
            <a:ext cx="868120" cy="273377"/>
            <a:chOff x="1800558" y="4288909"/>
            <a:chExt cx="1825631" cy="273377"/>
          </a:xfrm>
        </p:grpSpPr>
        <p:sp>
          <p:nvSpPr>
            <p:cNvPr id="297" name="Rounded Rectangle 29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9612776" y="5729939"/>
            <a:ext cx="868120" cy="273377"/>
            <a:chOff x="1800558" y="4288909"/>
            <a:chExt cx="1825631" cy="273377"/>
          </a:xfrm>
        </p:grpSpPr>
        <p:sp>
          <p:nvSpPr>
            <p:cNvPr id="300" name="Rounded Rectangle 29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10480895" y="5728037"/>
            <a:ext cx="868120" cy="273377"/>
            <a:chOff x="1800558" y="4288909"/>
            <a:chExt cx="1825631" cy="273377"/>
          </a:xfrm>
        </p:grpSpPr>
        <p:sp>
          <p:nvSpPr>
            <p:cNvPr id="303" name="Rounded Rectangle 30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1387388" y="5757371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308" name="Group 307"/>
          <p:cNvGrpSpPr/>
          <p:nvPr/>
        </p:nvGrpSpPr>
        <p:grpSpPr>
          <a:xfrm>
            <a:off x="1779767" y="4555700"/>
            <a:ext cx="1858776" cy="278562"/>
            <a:chOff x="919898" y="4901464"/>
            <a:chExt cx="1858776" cy="278562"/>
          </a:xfrm>
        </p:grpSpPr>
        <p:sp>
          <p:nvSpPr>
            <p:cNvPr id="309" name="Rounded Rectangle 308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12" name="Straight Connector 311"/>
            <p:cNvCxnSpPr>
              <a:stCxn id="309" idx="0"/>
              <a:endCxn id="309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3" name="TextBox 312"/>
          <p:cNvSpPr txBox="1"/>
          <p:nvPr/>
        </p:nvSpPr>
        <p:spPr>
          <a:xfrm>
            <a:off x="896791" y="4267242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314" name="TextBox 313"/>
          <p:cNvSpPr txBox="1"/>
          <p:nvPr/>
        </p:nvSpPr>
        <p:spPr>
          <a:xfrm>
            <a:off x="1379913" y="452205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373903" y="490713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1779767" y="4936407"/>
            <a:ext cx="1858776" cy="278562"/>
            <a:chOff x="919898" y="4901464"/>
            <a:chExt cx="1858776" cy="278562"/>
          </a:xfrm>
        </p:grpSpPr>
        <p:sp>
          <p:nvSpPr>
            <p:cNvPr id="317" name="Rounded Rectangle 31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20" name="Straight Connector 319"/>
            <p:cNvCxnSpPr>
              <a:stCxn id="317" idx="0"/>
              <a:endCxn id="31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>
            <a:off x="3600711" y="4936845"/>
            <a:ext cx="1858776" cy="278562"/>
            <a:chOff x="919898" y="4901464"/>
            <a:chExt cx="1858776" cy="278562"/>
          </a:xfrm>
        </p:grpSpPr>
        <p:sp>
          <p:nvSpPr>
            <p:cNvPr id="322" name="Rounded Rectangle 32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002|003| - |004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25" name="Straight Connector 324"/>
            <p:cNvCxnSpPr>
              <a:stCxn id="322" idx="0"/>
              <a:endCxn id="32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5421655" y="4933814"/>
            <a:ext cx="1858776" cy="278562"/>
            <a:chOff x="919898" y="4901464"/>
            <a:chExt cx="1858776" cy="278562"/>
          </a:xfrm>
        </p:grpSpPr>
        <p:sp>
          <p:nvSpPr>
            <p:cNvPr id="327" name="Rounded Rectangle 32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005|006|007|008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30" name="Straight Connector 329"/>
            <p:cNvCxnSpPr>
              <a:stCxn id="327" idx="0"/>
              <a:endCxn id="32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7248737" y="4933814"/>
            <a:ext cx="1858776" cy="278562"/>
            <a:chOff x="919898" y="4901464"/>
            <a:chExt cx="1858776" cy="278562"/>
          </a:xfrm>
        </p:grpSpPr>
        <p:sp>
          <p:nvSpPr>
            <p:cNvPr id="332" name="Rounded Rectangle 33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|009|010|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35" name="Straight Connector 334"/>
            <p:cNvCxnSpPr>
              <a:stCxn id="332" idx="0"/>
              <a:endCxn id="33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6DA70B8D-2E5B-42BB-BD2D-1E325D473E2B}"/>
              </a:ext>
            </a:extLst>
          </p:cNvPr>
          <p:cNvSpPr txBox="1"/>
          <p:nvPr/>
        </p:nvSpPr>
        <p:spPr>
          <a:xfrm>
            <a:off x="239971" y="5739172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original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3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1800558" y="5443516"/>
            <a:ext cx="867267" cy="235672"/>
            <a:chOff x="5364245" y="4915121"/>
            <a:chExt cx="867267" cy="235672"/>
          </a:xfrm>
        </p:grpSpPr>
        <p:sp>
          <p:nvSpPr>
            <p:cNvPr id="141" name="Rounded Rectangle 14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3542153" y="5453583"/>
            <a:ext cx="867267" cy="235672"/>
            <a:chOff x="5364245" y="4915121"/>
            <a:chExt cx="867267" cy="235672"/>
          </a:xfrm>
        </p:grpSpPr>
        <p:sp>
          <p:nvSpPr>
            <p:cNvPr id="152" name="Rounded Rectangle 15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5271602" y="5455182"/>
            <a:ext cx="867267" cy="235672"/>
            <a:chOff x="5364245" y="4915121"/>
            <a:chExt cx="867267" cy="235672"/>
          </a:xfrm>
        </p:grpSpPr>
        <p:sp>
          <p:nvSpPr>
            <p:cNvPr id="159" name="Rounded Rectangle 15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65" name="Group 164"/>
          <p:cNvGrpSpPr/>
          <p:nvPr/>
        </p:nvGrpSpPr>
        <p:grpSpPr>
          <a:xfrm>
            <a:off x="7014469" y="5458661"/>
            <a:ext cx="867267" cy="235672"/>
            <a:chOff x="5364245" y="4915121"/>
            <a:chExt cx="867267" cy="235672"/>
          </a:xfrm>
        </p:grpSpPr>
        <p:sp>
          <p:nvSpPr>
            <p:cNvPr id="166" name="Rounded Rectangle 16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72" name="Group 171"/>
          <p:cNvGrpSpPr/>
          <p:nvPr/>
        </p:nvGrpSpPr>
        <p:grpSpPr>
          <a:xfrm>
            <a:off x="7887711" y="5458661"/>
            <a:ext cx="867267" cy="235672"/>
            <a:chOff x="5364245" y="4915121"/>
            <a:chExt cx="867267" cy="235672"/>
          </a:xfrm>
        </p:grpSpPr>
        <p:sp>
          <p:nvSpPr>
            <p:cNvPr id="173" name="Rounded Rectangle 17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7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86" name="Group 185"/>
          <p:cNvGrpSpPr/>
          <p:nvPr/>
        </p:nvGrpSpPr>
        <p:grpSpPr>
          <a:xfrm>
            <a:off x="9619141" y="5454888"/>
            <a:ext cx="867267" cy="235672"/>
            <a:chOff x="5364245" y="4915121"/>
            <a:chExt cx="867267" cy="235672"/>
          </a:xfrm>
        </p:grpSpPr>
        <p:sp>
          <p:nvSpPr>
            <p:cNvPr id="187" name="Rounded Rectangle 18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8753072" y="5458368"/>
            <a:ext cx="867267" cy="235672"/>
            <a:chOff x="5364245" y="4915121"/>
            <a:chExt cx="867267" cy="235672"/>
          </a:xfrm>
        </p:grpSpPr>
        <p:sp>
          <p:nvSpPr>
            <p:cNvPr id="194" name="Rounded Rectangle 19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9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10484468" y="5454739"/>
            <a:ext cx="867267" cy="235672"/>
            <a:chOff x="5364245" y="4915121"/>
            <a:chExt cx="867267" cy="235672"/>
          </a:xfrm>
        </p:grpSpPr>
        <p:sp>
          <p:nvSpPr>
            <p:cNvPr id="201" name="Rounded Rectangle 20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6144844" y="5462290"/>
            <a:ext cx="867267" cy="235672"/>
            <a:chOff x="5364245" y="4915121"/>
            <a:chExt cx="867267" cy="235672"/>
          </a:xfrm>
        </p:grpSpPr>
        <p:sp>
          <p:nvSpPr>
            <p:cNvPr id="208" name="Rounded Rectangle 2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14" name="Group 213"/>
          <p:cNvGrpSpPr/>
          <p:nvPr/>
        </p:nvGrpSpPr>
        <p:grpSpPr>
          <a:xfrm>
            <a:off x="2673585" y="5444980"/>
            <a:ext cx="867267" cy="235672"/>
            <a:chOff x="5364245" y="4915121"/>
            <a:chExt cx="867267" cy="235672"/>
          </a:xfrm>
        </p:grpSpPr>
        <p:sp>
          <p:nvSpPr>
            <p:cNvPr id="215" name="Rounded Rectangle 2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4409420" y="5450103"/>
            <a:ext cx="867267" cy="235672"/>
            <a:chOff x="5364245" y="4915121"/>
            <a:chExt cx="867267" cy="235672"/>
          </a:xfrm>
        </p:grpSpPr>
        <p:sp>
          <p:nvSpPr>
            <p:cNvPr id="222" name="Rounded Rectangle 2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2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224" name="Rectangle 2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1361164" y="538854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272" name="Group 271"/>
          <p:cNvGrpSpPr/>
          <p:nvPr/>
        </p:nvGrpSpPr>
        <p:grpSpPr>
          <a:xfrm>
            <a:off x="1799705" y="5747057"/>
            <a:ext cx="868120" cy="273377"/>
            <a:chOff x="1800558" y="4288909"/>
            <a:chExt cx="1825631" cy="273377"/>
          </a:xfrm>
        </p:grpSpPr>
        <p:sp>
          <p:nvSpPr>
            <p:cNvPr id="273" name="Rounded Rectangle 27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3537463" y="5751124"/>
            <a:ext cx="868120" cy="273377"/>
            <a:chOff x="1800558" y="4288909"/>
            <a:chExt cx="1825631" cy="273377"/>
          </a:xfrm>
        </p:grpSpPr>
        <p:sp>
          <p:nvSpPr>
            <p:cNvPr id="276" name="Rounded Rectangle 27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5267763" y="5754919"/>
            <a:ext cx="868120" cy="273377"/>
            <a:chOff x="1800558" y="4288909"/>
            <a:chExt cx="1825631" cy="273377"/>
          </a:xfrm>
        </p:grpSpPr>
        <p:sp>
          <p:nvSpPr>
            <p:cNvPr id="279" name="Rounded Rectangle 27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7005507" y="5756495"/>
            <a:ext cx="868120" cy="273377"/>
            <a:chOff x="1800558" y="4288909"/>
            <a:chExt cx="1825631" cy="273377"/>
          </a:xfrm>
        </p:grpSpPr>
        <p:sp>
          <p:nvSpPr>
            <p:cNvPr id="282" name="Rounded Rectangle 28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7873626" y="5754593"/>
            <a:ext cx="868120" cy="273377"/>
            <a:chOff x="1800558" y="4288909"/>
            <a:chExt cx="1825631" cy="273377"/>
          </a:xfrm>
        </p:grpSpPr>
        <p:sp>
          <p:nvSpPr>
            <p:cNvPr id="285" name="Rounded Rectangle 28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9605908" y="5748918"/>
            <a:ext cx="868120" cy="273377"/>
            <a:chOff x="1800558" y="4288909"/>
            <a:chExt cx="1825631" cy="273377"/>
          </a:xfrm>
        </p:grpSpPr>
        <p:sp>
          <p:nvSpPr>
            <p:cNvPr id="288" name="Rounded Rectangle 28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8740692" y="5750496"/>
            <a:ext cx="868120" cy="273377"/>
            <a:chOff x="1800558" y="4288909"/>
            <a:chExt cx="1825631" cy="273377"/>
          </a:xfrm>
        </p:grpSpPr>
        <p:sp>
          <p:nvSpPr>
            <p:cNvPr id="291" name="Rounded Rectangle 29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10472941" y="5744965"/>
            <a:ext cx="868120" cy="273377"/>
            <a:chOff x="1800558" y="4288909"/>
            <a:chExt cx="1825631" cy="273377"/>
          </a:xfrm>
        </p:grpSpPr>
        <p:sp>
          <p:nvSpPr>
            <p:cNvPr id="294" name="Rounded Rectangle 29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6134170" y="5750614"/>
            <a:ext cx="868120" cy="273377"/>
            <a:chOff x="1800558" y="4288909"/>
            <a:chExt cx="1825631" cy="273377"/>
          </a:xfrm>
        </p:grpSpPr>
        <p:sp>
          <p:nvSpPr>
            <p:cNvPr id="297" name="Rounded Rectangle 29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2667094" y="5746840"/>
            <a:ext cx="868120" cy="273377"/>
            <a:chOff x="1800558" y="4288909"/>
            <a:chExt cx="1825631" cy="273377"/>
          </a:xfrm>
        </p:grpSpPr>
        <p:sp>
          <p:nvSpPr>
            <p:cNvPr id="300" name="Rounded Rectangle 29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4402481" y="5749840"/>
            <a:ext cx="868120" cy="273377"/>
            <a:chOff x="1800558" y="4288909"/>
            <a:chExt cx="1825631" cy="273377"/>
          </a:xfrm>
        </p:grpSpPr>
        <p:sp>
          <p:nvSpPr>
            <p:cNvPr id="303" name="Rounded Rectangle 30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1387388" y="5757371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308" name="Group 307"/>
          <p:cNvGrpSpPr/>
          <p:nvPr/>
        </p:nvGrpSpPr>
        <p:grpSpPr>
          <a:xfrm>
            <a:off x="1779767" y="4555700"/>
            <a:ext cx="1858776" cy="278562"/>
            <a:chOff x="919898" y="4901464"/>
            <a:chExt cx="1858776" cy="278562"/>
          </a:xfrm>
        </p:grpSpPr>
        <p:sp>
          <p:nvSpPr>
            <p:cNvPr id="309" name="Rounded Rectangle 308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12" name="Straight Connector 311"/>
            <p:cNvCxnSpPr>
              <a:stCxn id="309" idx="0"/>
              <a:endCxn id="309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3" name="TextBox 312"/>
          <p:cNvSpPr txBox="1"/>
          <p:nvPr/>
        </p:nvSpPr>
        <p:spPr>
          <a:xfrm>
            <a:off x="896791" y="4267242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314" name="TextBox 313"/>
          <p:cNvSpPr txBox="1"/>
          <p:nvPr/>
        </p:nvSpPr>
        <p:spPr>
          <a:xfrm>
            <a:off x="1379913" y="452205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373903" y="490713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1779767" y="4936407"/>
            <a:ext cx="1858776" cy="278562"/>
            <a:chOff x="919898" y="4901464"/>
            <a:chExt cx="1858776" cy="278562"/>
          </a:xfrm>
        </p:grpSpPr>
        <p:sp>
          <p:nvSpPr>
            <p:cNvPr id="317" name="Rounded Rectangle 31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20" name="Straight Connector 319"/>
            <p:cNvCxnSpPr>
              <a:stCxn id="317" idx="0"/>
              <a:endCxn id="31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>
            <a:off x="3600711" y="4936845"/>
            <a:ext cx="1858776" cy="278562"/>
            <a:chOff x="919898" y="4901464"/>
            <a:chExt cx="1858776" cy="278562"/>
          </a:xfrm>
        </p:grpSpPr>
        <p:sp>
          <p:nvSpPr>
            <p:cNvPr id="322" name="Rounded Rectangle 32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002|003| - |004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25" name="Straight Connector 324"/>
            <p:cNvCxnSpPr>
              <a:stCxn id="322" idx="0"/>
              <a:endCxn id="32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5421655" y="4933814"/>
            <a:ext cx="1858776" cy="278562"/>
            <a:chOff x="919898" y="4901464"/>
            <a:chExt cx="1858776" cy="278562"/>
          </a:xfrm>
        </p:grpSpPr>
        <p:sp>
          <p:nvSpPr>
            <p:cNvPr id="327" name="Rounded Rectangle 32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005|006|007|008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30" name="Straight Connector 329"/>
            <p:cNvCxnSpPr>
              <a:stCxn id="327" idx="0"/>
              <a:endCxn id="32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7248737" y="4933814"/>
            <a:ext cx="1858776" cy="278562"/>
            <a:chOff x="919898" y="4901464"/>
            <a:chExt cx="1858776" cy="278562"/>
          </a:xfrm>
        </p:grpSpPr>
        <p:sp>
          <p:nvSpPr>
            <p:cNvPr id="332" name="Rounded Rectangle 33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|009|010|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335" name="Straight Connector 334"/>
            <p:cNvCxnSpPr>
              <a:stCxn id="332" idx="0"/>
              <a:endCxn id="33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6" name="Group 335"/>
          <p:cNvGrpSpPr/>
          <p:nvPr/>
        </p:nvGrpSpPr>
        <p:grpSpPr>
          <a:xfrm>
            <a:off x="5677578" y="1647090"/>
            <a:ext cx="5414752" cy="2139110"/>
            <a:chOff x="5677578" y="1647090"/>
            <a:chExt cx="5414752" cy="2139110"/>
          </a:xfrm>
        </p:grpSpPr>
        <p:grpSp>
          <p:nvGrpSpPr>
            <p:cNvPr id="337" name="Leaf06"/>
            <p:cNvGrpSpPr/>
            <p:nvPr/>
          </p:nvGrpSpPr>
          <p:grpSpPr>
            <a:xfrm>
              <a:off x="5987768" y="3542360"/>
              <a:ext cx="243840" cy="243840"/>
              <a:chOff x="3442208" y="2978912"/>
              <a:chExt cx="243840" cy="2438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38" name="Leaf05"/>
            <p:cNvGrpSpPr/>
            <p:nvPr/>
          </p:nvGrpSpPr>
          <p:grpSpPr>
            <a:xfrm>
              <a:off x="6349764" y="3542360"/>
              <a:ext cx="243840" cy="243840"/>
              <a:chOff x="3906529" y="2978912"/>
              <a:chExt cx="243840" cy="243840"/>
            </a:xfrm>
          </p:grpSpPr>
          <p:sp>
            <p:nvSpPr>
              <p:cNvPr id="419" name="Rectangle 418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39" name="Leaf04"/>
            <p:cNvGrpSpPr/>
            <p:nvPr/>
          </p:nvGrpSpPr>
          <p:grpSpPr>
            <a:xfrm>
              <a:off x="7021950" y="3542360"/>
              <a:ext cx="243840" cy="243840"/>
              <a:chOff x="4375123" y="2978912"/>
              <a:chExt cx="243840" cy="243840"/>
            </a:xfrm>
          </p:grpSpPr>
          <p:sp>
            <p:nvSpPr>
              <p:cNvPr id="415" name="Rectangle 414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0" name="Leaf03"/>
            <p:cNvGrpSpPr/>
            <p:nvPr/>
          </p:nvGrpSpPr>
          <p:grpSpPr>
            <a:xfrm>
              <a:off x="7383946" y="3542360"/>
              <a:ext cx="243840" cy="243840"/>
              <a:chOff x="4822353" y="2978912"/>
              <a:chExt cx="243840" cy="243840"/>
            </a:xfrm>
          </p:grpSpPr>
          <p:sp>
            <p:nvSpPr>
              <p:cNvPr id="411" name="Rectangle 410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1" name="Leaf02"/>
            <p:cNvGrpSpPr/>
            <p:nvPr/>
          </p:nvGrpSpPr>
          <p:grpSpPr>
            <a:xfrm>
              <a:off x="8418128" y="3542360"/>
              <a:ext cx="243840" cy="243840"/>
              <a:chOff x="5332252" y="2978912"/>
              <a:chExt cx="243840" cy="243840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533225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545417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5332252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5454172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2" name="Leaf01"/>
            <p:cNvGrpSpPr/>
            <p:nvPr/>
          </p:nvGrpSpPr>
          <p:grpSpPr>
            <a:xfrm>
              <a:off x="9142120" y="3542360"/>
              <a:ext cx="243840" cy="243840"/>
              <a:chOff x="5948974" y="2978912"/>
              <a:chExt cx="243840" cy="243840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5948974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6070894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5948974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6070894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43" name="Cross 342"/>
            <p:cNvSpPr/>
            <p:nvPr/>
          </p:nvSpPr>
          <p:spPr>
            <a:xfrm rot="2784907">
              <a:off x="5669900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4" name="Cross 343"/>
            <p:cNvSpPr/>
            <p:nvPr/>
          </p:nvSpPr>
          <p:spPr>
            <a:xfrm rot="2784907">
              <a:off x="6704082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5" name="Cross 344"/>
            <p:cNvSpPr/>
            <p:nvPr/>
          </p:nvSpPr>
          <p:spPr>
            <a:xfrm rot="2784907">
              <a:off x="773826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46" name="Leaf03"/>
            <p:cNvGrpSpPr/>
            <p:nvPr/>
          </p:nvGrpSpPr>
          <p:grpSpPr>
            <a:xfrm>
              <a:off x="8056132" y="3542360"/>
              <a:ext cx="243840" cy="243840"/>
              <a:chOff x="4822353" y="2978912"/>
              <a:chExt cx="243840" cy="243840"/>
            </a:xfrm>
          </p:grpSpPr>
          <p:sp>
            <p:nvSpPr>
              <p:cNvPr id="399" name="Rectangle 398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7" name="Leaf03"/>
            <p:cNvGrpSpPr/>
            <p:nvPr/>
          </p:nvGrpSpPr>
          <p:grpSpPr>
            <a:xfrm>
              <a:off x="8780124" y="3542360"/>
              <a:ext cx="243840" cy="243840"/>
              <a:chOff x="4822353" y="2978912"/>
              <a:chExt cx="243840" cy="243840"/>
            </a:xfrm>
          </p:grpSpPr>
          <p:sp>
            <p:nvSpPr>
              <p:cNvPr id="395" name="Rectangle 394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8" name="Leaf04"/>
            <p:cNvGrpSpPr/>
            <p:nvPr/>
          </p:nvGrpSpPr>
          <p:grpSpPr>
            <a:xfrm>
              <a:off x="9504116" y="3542360"/>
              <a:ext cx="243840" cy="243840"/>
              <a:chOff x="4375123" y="2978912"/>
              <a:chExt cx="243840" cy="243840"/>
            </a:xfrm>
          </p:grpSpPr>
          <p:sp>
            <p:nvSpPr>
              <p:cNvPr id="391" name="Rectangle 390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49" name="Cross 348"/>
            <p:cNvSpPr/>
            <p:nvPr/>
          </p:nvSpPr>
          <p:spPr>
            <a:xfrm rot="2784907">
              <a:off x="985843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0" name="Leaf03"/>
            <p:cNvGrpSpPr/>
            <p:nvPr/>
          </p:nvGrpSpPr>
          <p:grpSpPr>
            <a:xfrm>
              <a:off x="10176302" y="3542360"/>
              <a:ext cx="243840" cy="243840"/>
              <a:chOff x="4822353" y="2978912"/>
              <a:chExt cx="243840" cy="243840"/>
            </a:xfrm>
          </p:grpSpPr>
          <p:sp>
            <p:nvSpPr>
              <p:cNvPr id="387" name="Rectangle 386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1" name="Leaf05"/>
            <p:cNvGrpSpPr/>
            <p:nvPr/>
          </p:nvGrpSpPr>
          <p:grpSpPr>
            <a:xfrm>
              <a:off x="10538298" y="3542360"/>
              <a:ext cx="243840" cy="243840"/>
              <a:chOff x="3906529" y="2978912"/>
              <a:chExt cx="243840" cy="243840"/>
            </a:xfrm>
          </p:grpSpPr>
          <p:sp>
            <p:nvSpPr>
              <p:cNvPr id="383" name="Rectangle 382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52" name="Cross 351"/>
            <p:cNvSpPr/>
            <p:nvPr/>
          </p:nvSpPr>
          <p:spPr>
            <a:xfrm rot="2784907">
              <a:off x="10892618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3" name="Group 352"/>
            <p:cNvGrpSpPr/>
            <p:nvPr/>
          </p:nvGrpSpPr>
          <p:grpSpPr>
            <a:xfrm>
              <a:off x="5773595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378" name="Straight Arrow Connector 37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Arrow Connector 378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Arrow Connector 379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Arrow Connector 380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Flowchart: Terminator 381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>
              <a:off x="7140531" y="2865327"/>
              <a:ext cx="1027233" cy="657702"/>
              <a:chOff x="5933851" y="3642980"/>
              <a:chExt cx="1027233" cy="657702"/>
            </a:xfrm>
          </p:grpSpPr>
          <p:cxnSp>
            <p:nvCxnSpPr>
              <p:cNvPr id="373" name="Straight Arrow Connector 372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373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Arrow Connector 374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Arrow Connector 375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Flowchart: Terminator 376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8574784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368" name="Straight Arrow Connector 36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Arrow Connector 368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Arrow Connector 369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Arrow Connector 370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Flowchart: Terminator 371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9954270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363" name="Straight Arrow Connector 362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363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Arrow Connector 364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Arrow Connector 365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Flowchart: Terminator 366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57" name="Group 356"/>
            <p:cNvGrpSpPr/>
            <p:nvPr/>
          </p:nvGrpSpPr>
          <p:grpSpPr>
            <a:xfrm>
              <a:off x="6666736" y="1647090"/>
              <a:ext cx="3509566" cy="1171525"/>
              <a:chOff x="4758628" y="3452446"/>
              <a:chExt cx="3509566" cy="1171525"/>
            </a:xfrm>
          </p:grpSpPr>
          <p:cxnSp>
            <p:nvCxnSpPr>
              <p:cNvPr id="358" name="Straight Arrow Connector 357"/>
              <p:cNvCxnSpPr/>
              <p:nvPr/>
            </p:nvCxnSpPr>
            <p:spPr>
              <a:xfrm flipH="1">
                <a:off x="4758628" y="3962218"/>
                <a:ext cx="1293916" cy="6287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Arrow Connector 358"/>
              <p:cNvCxnSpPr/>
              <p:nvPr/>
            </p:nvCxnSpPr>
            <p:spPr>
              <a:xfrm flipH="1">
                <a:off x="5766320" y="3959258"/>
                <a:ext cx="587346" cy="6647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>
                <a:off x="6666677" y="3975031"/>
                <a:ext cx="490077" cy="6489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/>
              <p:nvPr/>
            </p:nvCxnSpPr>
            <p:spPr>
              <a:xfrm>
                <a:off x="6941809" y="3948597"/>
                <a:ext cx="1326385" cy="6753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Flowchart: Terminator 361"/>
              <p:cNvSpPr/>
              <p:nvPr/>
            </p:nvSpPr>
            <p:spPr>
              <a:xfrm>
                <a:off x="5862838" y="3452446"/>
                <a:ext cx="1217175" cy="52258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6F10C260-198E-4992-A9A5-30004E4B6857}"/>
              </a:ext>
            </a:extLst>
          </p:cNvPr>
          <p:cNvSpPr txBox="1"/>
          <p:nvPr/>
        </p:nvSpPr>
        <p:spPr>
          <a:xfrm>
            <a:off x="239971" y="5739172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original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76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305" name="Group 304"/>
          <p:cNvGrpSpPr/>
          <p:nvPr/>
        </p:nvGrpSpPr>
        <p:grpSpPr>
          <a:xfrm>
            <a:off x="1797631" y="6041663"/>
            <a:ext cx="868120" cy="273377"/>
            <a:chOff x="1800558" y="4288909"/>
            <a:chExt cx="1825631" cy="273377"/>
          </a:xfrm>
        </p:grpSpPr>
        <p:sp>
          <p:nvSpPr>
            <p:cNvPr id="306" name="Rounded Rectangle 30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535389" y="6045730"/>
            <a:ext cx="868120" cy="273377"/>
            <a:chOff x="1800558" y="4288909"/>
            <a:chExt cx="1825631" cy="273377"/>
          </a:xfrm>
        </p:grpSpPr>
        <p:sp>
          <p:nvSpPr>
            <p:cNvPr id="309" name="Rounded Rectangle 30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5265689" y="6049525"/>
            <a:ext cx="868120" cy="273377"/>
            <a:chOff x="1800558" y="4288909"/>
            <a:chExt cx="1825631" cy="273377"/>
          </a:xfrm>
        </p:grpSpPr>
        <p:sp>
          <p:nvSpPr>
            <p:cNvPr id="312" name="Rounded Rectangle 31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7003433" y="6051101"/>
            <a:ext cx="868120" cy="273377"/>
            <a:chOff x="1800558" y="4288909"/>
            <a:chExt cx="1825631" cy="273377"/>
          </a:xfrm>
        </p:grpSpPr>
        <p:sp>
          <p:nvSpPr>
            <p:cNvPr id="315" name="Rounded Rectangle 31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7871552" y="6049199"/>
            <a:ext cx="868120" cy="273377"/>
            <a:chOff x="1800558" y="4288909"/>
            <a:chExt cx="1825631" cy="273377"/>
          </a:xfrm>
        </p:grpSpPr>
        <p:sp>
          <p:nvSpPr>
            <p:cNvPr id="318" name="Rounded Rectangle 31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9603834" y="6043524"/>
            <a:ext cx="868120" cy="273377"/>
            <a:chOff x="1800558" y="4288909"/>
            <a:chExt cx="1825631" cy="273377"/>
          </a:xfrm>
        </p:grpSpPr>
        <p:sp>
          <p:nvSpPr>
            <p:cNvPr id="321" name="Rounded Rectangle 32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8738618" y="6045102"/>
            <a:ext cx="868120" cy="273377"/>
            <a:chOff x="1800558" y="4288909"/>
            <a:chExt cx="1825631" cy="273377"/>
          </a:xfrm>
        </p:grpSpPr>
        <p:sp>
          <p:nvSpPr>
            <p:cNvPr id="324" name="Rounded Rectangle 32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0470867" y="6039571"/>
            <a:ext cx="868120" cy="273377"/>
            <a:chOff x="1800558" y="4288909"/>
            <a:chExt cx="1825631" cy="273377"/>
          </a:xfrm>
        </p:grpSpPr>
        <p:sp>
          <p:nvSpPr>
            <p:cNvPr id="327" name="Rounded Rectangle 32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6132096" y="6045220"/>
            <a:ext cx="868120" cy="273377"/>
            <a:chOff x="1800558" y="4288909"/>
            <a:chExt cx="1825631" cy="273377"/>
          </a:xfrm>
        </p:grpSpPr>
        <p:sp>
          <p:nvSpPr>
            <p:cNvPr id="330" name="Rounded Rectangle 32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2665020" y="6041446"/>
            <a:ext cx="868120" cy="273377"/>
            <a:chOff x="1800558" y="4288909"/>
            <a:chExt cx="1825631" cy="273377"/>
          </a:xfrm>
        </p:grpSpPr>
        <p:sp>
          <p:nvSpPr>
            <p:cNvPr id="333" name="Rounded Rectangle 33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4400407" y="6044446"/>
            <a:ext cx="868120" cy="273377"/>
            <a:chOff x="1800558" y="4288909"/>
            <a:chExt cx="1825631" cy="273377"/>
          </a:xfrm>
        </p:grpSpPr>
        <p:sp>
          <p:nvSpPr>
            <p:cNvPr id="336" name="Rounded Rectangle 33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1800558" y="5443516"/>
            <a:ext cx="867267" cy="235672"/>
            <a:chOff x="5364245" y="4915121"/>
            <a:chExt cx="867267" cy="235672"/>
          </a:xfrm>
        </p:grpSpPr>
        <p:sp>
          <p:nvSpPr>
            <p:cNvPr id="342" name="Rounded Rectangle 34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4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48" name="Group 347"/>
          <p:cNvGrpSpPr/>
          <p:nvPr/>
        </p:nvGrpSpPr>
        <p:grpSpPr>
          <a:xfrm>
            <a:off x="3542153" y="5453583"/>
            <a:ext cx="867267" cy="235672"/>
            <a:chOff x="5364245" y="4915121"/>
            <a:chExt cx="867267" cy="235672"/>
          </a:xfrm>
        </p:grpSpPr>
        <p:sp>
          <p:nvSpPr>
            <p:cNvPr id="349" name="Rounded Rectangle 34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5271602" y="5455182"/>
            <a:ext cx="867267" cy="235672"/>
            <a:chOff x="5364245" y="4915121"/>
            <a:chExt cx="867267" cy="235672"/>
          </a:xfrm>
        </p:grpSpPr>
        <p:sp>
          <p:nvSpPr>
            <p:cNvPr id="356" name="Rounded Rectangle 35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2" name="Group 361"/>
          <p:cNvGrpSpPr/>
          <p:nvPr/>
        </p:nvGrpSpPr>
        <p:grpSpPr>
          <a:xfrm>
            <a:off x="7014469" y="5458661"/>
            <a:ext cx="867267" cy="235672"/>
            <a:chOff x="5364245" y="4915121"/>
            <a:chExt cx="867267" cy="235672"/>
          </a:xfrm>
        </p:grpSpPr>
        <p:sp>
          <p:nvSpPr>
            <p:cNvPr id="363" name="Rounded Rectangle 36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6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7887711" y="5458661"/>
            <a:ext cx="867267" cy="235672"/>
            <a:chOff x="5364245" y="4915121"/>
            <a:chExt cx="867267" cy="235672"/>
          </a:xfrm>
        </p:grpSpPr>
        <p:sp>
          <p:nvSpPr>
            <p:cNvPr id="370" name="Rounded Rectangle 36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2" name="Rectangle 37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76" name="Group 375"/>
          <p:cNvGrpSpPr/>
          <p:nvPr/>
        </p:nvGrpSpPr>
        <p:grpSpPr>
          <a:xfrm>
            <a:off x="9619141" y="5454888"/>
            <a:ext cx="867267" cy="235672"/>
            <a:chOff x="5364245" y="4915121"/>
            <a:chExt cx="867267" cy="235672"/>
          </a:xfrm>
        </p:grpSpPr>
        <p:sp>
          <p:nvSpPr>
            <p:cNvPr id="377" name="Rounded Rectangle 37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9" name="Rectangle 37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8753072" y="5458368"/>
            <a:ext cx="867267" cy="235672"/>
            <a:chOff x="5364245" y="4915121"/>
            <a:chExt cx="867267" cy="235672"/>
          </a:xfrm>
        </p:grpSpPr>
        <p:sp>
          <p:nvSpPr>
            <p:cNvPr id="384" name="Rounded Rectangle 38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8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86" name="Rectangle 38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10484468" y="5454739"/>
            <a:ext cx="867267" cy="235672"/>
            <a:chOff x="5364245" y="4915121"/>
            <a:chExt cx="867267" cy="235672"/>
          </a:xfrm>
        </p:grpSpPr>
        <p:sp>
          <p:nvSpPr>
            <p:cNvPr id="391" name="Rounded Rectangle 39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6144844" y="5462290"/>
            <a:ext cx="867267" cy="235672"/>
            <a:chOff x="5364245" y="4915121"/>
            <a:chExt cx="867267" cy="235672"/>
          </a:xfrm>
        </p:grpSpPr>
        <p:sp>
          <p:nvSpPr>
            <p:cNvPr id="398" name="Rounded Rectangle 39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0" name="Rectangle 39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2673585" y="5444980"/>
            <a:ext cx="867267" cy="235672"/>
            <a:chOff x="5364245" y="4915121"/>
            <a:chExt cx="867267" cy="235672"/>
          </a:xfrm>
        </p:grpSpPr>
        <p:sp>
          <p:nvSpPr>
            <p:cNvPr id="405" name="Rounded Rectangle 40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0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4409420" y="5450103"/>
            <a:ext cx="867267" cy="235672"/>
            <a:chOff x="5364245" y="4915121"/>
            <a:chExt cx="867267" cy="235672"/>
          </a:xfrm>
        </p:grpSpPr>
        <p:sp>
          <p:nvSpPr>
            <p:cNvPr id="412" name="Rounded Rectangle 41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1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14" name="Rectangle 41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418" name="TextBox 417"/>
          <p:cNvSpPr txBox="1"/>
          <p:nvPr/>
        </p:nvSpPr>
        <p:spPr>
          <a:xfrm>
            <a:off x="1361164" y="538854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19" name="Group 418"/>
          <p:cNvGrpSpPr/>
          <p:nvPr/>
        </p:nvGrpSpPr>
        <p:grpSpPr>
          <a:xfrm>
            <a:off x="1799705" y="5747057"/>
            <a:ext cx="868120" cy="273377"/>
            <a:chOff x="1800558" y="4288909"/>
            <a:chExt cx="1825631" cy="273377"/>
          </a:xfrm>
        </p:grpSpPr>
        <p:sp>
          <p:nvSpPr>
            <p:cNvPr id="420" name="Rounded Rectangle 41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3537463" y="5751124"/>
            <a:ext cx="868120" cy="273377"/>
            <a:chOff x="1800558" y="4288909"/>
            <a:chExt cx="1825631" cy="273377"/>
          </a:xfrm>
        </p:grpSpPr>
        <p:sp>
          <p:nvSpPr>
            <p:cNvPr id="423" name="Rounded Rectangle 42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5267763" y="5754919"/>
            <a:ext cx="868120" cy="273377"/>
            <a:chOff x="1800558" y="4288909"/>
            <a:chExt cx="1825631" cy="273377"/>
          </a:xfrm>
        </p:grpSpPr>
        <p:sp>
          <p:nvSpPr>
            <p:cNvPr id="426" name="Rounded Rectangle 42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7005507" y="5756495"/>
            <a:ext cx="868120" cy="273377"/>
            <a:chOff x="1800558" y="4288909"/>
            <a:chExt cx="1825631" cy="273377"/>
          </a:xfrm>
        </p:grpSpPr>
        <p:sp>
          <p:nvSpPr>
            <p:cNvPr id="429" name="Rounded Rectangle 42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7873626" y="5754593"/>
            <a:ext cx="868120" cy="273377"/>
            <a:chOff x="1800558" y="4288909"/>
            <a:chExt cx="1825631" cy="273377"/>
          </a:xfrm>
        </p:grpSpPr>
        <p:sp>
          <p:nvSpPr>
            <p:cNvPr id="432" name="Rounded Rectangle 43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9605908" y="5748918"/>
            <a:ext cx="868120" cy="273377"/>
            <a:chOff x="1800558" y="4288909"/>
            <a:chExt cx="1825631" cy="273377"/>
          </a:xfrm>
        </p:grpSpPr>
        <p:sp>
          <p:nvSpPr>
            <p:cNvPr id="435" name="Rounded Rectangle 43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8740692" y="5750496"/>
            <a:ext cx="868120" cy="273377"/>
            <a:chOff x="1800558" y="4288909"/>
            <a:chExt cx="1825631" cy="273377"/>
          </a:xfrm>
        </p:grpSpPr>
        <p:sp>
          <p:nvSpPr>
            <p:cNvPr id="438" name="Rounded Rectangle 43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10472941" y="5744965"/>
            <a:ext cx="868120" cy="273377"/>
            <a:chOff x="1800558" y="4288909"/>
            <a:chExt cx="1825631" cy="273377"/>
          </a:xfrm>
        </p:grpSpPr>
        <p:sp>
          <p:nvSpPr>
            <p:cNvPr id="441" name="Rounded Rectangle 44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6134170" y="5750614"/>
            <a:ext cx="868120" cy="273377"/>
            <a:chOff x="1800558" y="4288909"/>
            <a:chExt cx="1825631" cy="273377"/>
          </a:xfrm>
        </p:grpSpPr>
        <p:sp>
          <p:nvSpPr>
            <p:cNvPr id="444" name="Rounded Rectangle 44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2667094" y="5746840"/>
            <a:ext cx="868120" cy="273377"/>
            <a:chOff x="1800558" y="4288909"/>
            <a:chExt cx="1825631" cy="273377"/>
          </a:xfrm>
        </p:grpSpPr>
        <p:sp>
          <p:nvSpPr>
            <p:cNvPr id="447" name="Rounded Rectangle 44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4402481" y="5749840"/>
            <a:ext cx="868120" cy="273377"/>
            <a:chOff x="1800558" y="4288909"/>
            <a:chExt cx="1825631" cy="273377"/>
          </a:xfrm>
        </p:grpSpPr>
        <p:sp>
          <p:nvSpPr>
            <p:cNvPr id="450" name="Rounded Rectangle 44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1779767" y="4555700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896791" y="4267242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1379913" y="452205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373903" y="490713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1779767" y="4936407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3600711" y="4936845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002|003| - |004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5421655" y="4933814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005|006|007|008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6" name="Group 475"/>
          <p:cNvGrpSpPr/>
          <p:nvPr/>
        </p:nvGrpSpPr>
        <p:grpSpPr>
          <a:xfrm>
            <a:off x="7248737" y="4933814"/>
            <a:ext cx="1858776" cy="278562"/>
            <a:chOff x="919898" y="4901464"/>
            <a:chExt cx="1858776" cy="278562"/>
          </a:xfrm>
        </p:grpSpPr>
        <p:sp>
          <p:nvSpPr>
            <p:cNvPr id="477" name="Rounded Rectangle 47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|009|010|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80" name="Straight Connector 479"/>
            <p:cNvCxnSpPr>
              <a:stCxn id="477" idx="0"/>
              <a:endCxn id="47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Group 480"/>
          <p:cNvGrpSpPr/>
          <p:nvPr/>
        </p:nvGrpSpPr>
        <p:grpSpPr>
          <a:xfrm>
            <a:off x="5677578" y="1647090"/>
            <a:ext cx="5414752" cy="2139110"/>
            <a:chOff x="5677578" y="1647090"/>
            <a:chExt cx="5414752" cy="2139110"/>
          </a:xfrm>
        </p:grpSpPr>
        <p:grpSp>
          <p:nvGrpSpPr>
            <p:cNvPr id="482" name="Leaf06"/>
            <p:cNvGrpSpPr/>
            <p:nvPr/>
          </p:nvGrpSpPr>
          <p:grpSpPr>
            <a:xfrm>
              <a:off x="5987768" y="3542360"/>
              <a:ext cx="243840" cy="243840"/>
              <a:chOff x="3442208" y="2978912"/>
              <a:chExt cx="243840" cy="243840"/>
            </a:xfrm>
          </p:grpSpPr>
          <p:sp>
            <p:nvSpPr>
              <p:cNvPr id="568" name="Rectangle 56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83" name="Leaf05"/>
            <p:cNvGrpSpPr/>
            <p:nvPr/>
          </p:nvGrpSpPr>
          <p:grpSpPr>
            <a:xfrm>
              <a:off x="6349764" y="3542360"/>
              <a:ext cx="243840" cy="243840"/>
              <a:chOff x="3906529" y="2978912"/>
              <a:chExt cx="243840" cy="243840"/>
            </a:xfrm>
          </p:grpSpPr>
          <p:sp>
            <p:nvSpPr>
              <p:cNvPr id="564" name="Rectangle 563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84" name="Leaf04"/>
            <p:cNvGrpSpPr/>
            <p:nvPr/>
          </p:nvGrpSpPr>
          <p:grpSpPr>
            <a:xfrm>
              <a:off x="7021950" y="3542360"/>
              <a:ext cx="243840" cy="243840"/>
              <a:chOff x="4375123" y="2978912"/>
              <a:chExt cx="243840" cy="243840"/>
            </a:xfrm>
          </p:grpSpPr>
          <p:sp>
            <p:nvSpPr>
              <p:cNvPr id="560" name="Rectangle 559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85" name="Leaf03"/>
            <p:cNvGrpSpPr/>
            <p:nvPr/>
          </p:nvGrpSpPr>
          <p:grpSpPr>
            <a:xfrm>
              <a:off x="7383946" y="3542360"/>
              <a:ext cx="243840" cy="243840"/>
              <a:chOff x="4822353" y="2978912"/>
              <a:chExt cx="243840" cy="243840"/>
            </a:xfrm>
          </p:grpSpPr>
          <p:sp>
            <p:nvSpPr>
              <p:cNvPr id="556" name="Rectangle 555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86" name="Leaf02"/>
            <p:cNvGrpSpPr/>
            <p:nvPr/>
          </p:nvGrpSpPr>
          <p:grpSpPr>
            <a:xfrm>
              <a:off x="8418128" y="3542360"/>
              <a:ext cx="243840" cy="243840"/>
              <a:chOff x="5332252" y="2978912"/>
              <a:chExt cx="243840" cy="243840"/>
            </a:xfrm>
          </p:grpSpPr>
          <p:sp>
            <p:nvSpPr>
              <p:cNvPr id="552" name="Rectangle 551"/>
              <p:cNvSpPr/>
              <p:nvPr/>
            </p:nvSpPr>
            <p:spPr>
              <a:xfrm>
                <a:off x="533225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545417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5332252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5454172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87" name="Leaf01"/>
            <p:cNvGrpSpPr/>
            <p:nvPr/>
          </p:nvGrpSpPr>
          <p:grpSpPr>
            <a:xfrm>
              <a:off x="9142120" y="3542360"/>
              <a:ext cx="243840" cy="243840"/>
              <a:chOff x="5948974" y="2978912"/>
              <a:chExt cx="243840" cy="243840"/>
            </a:xfrm>
          </p:grpSpPr>
          <p:sp>
            <p:nvSpPr>
              <p:cNvPr id="548" name="Rectangle 547"/>
              <p:cNvSpPr/>
              <p:nvPr/>
            </p:nvSpPr>
            <p:spPr>
              <a:xfrm>
                <a:off x="5948974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6070894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5948974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6070894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88" name="Cross 487"/>
            <p:cNvSpPr/>
            <p:nvPr/>
          </p:nvSpPr>
          <p:spPr>
            <a:xfrm rot="2784907">
              <a:off x="5669900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9" name="Cross 488"/>
            <p:cNvSpPr/>
            <p:nvPr/>
          </p:nvSpPr>
          <p:spPr>
            <a:xfrm rot="2784907">
              <a:off x="6704082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0" name="Cross 489"/>
            <p:cNvSpPr/>
            <p:nvPr/>
          </p:nvSpPr>
          <p:spPr>
            <a:xfrm rot="2784907">
              <a:off x="773826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91" name="Leaf03"/>
            <p:cNvGrpSpPr/>
            <p:nvPr/>
          </p:nvGrpSpPr>
          <p:grpSpPr>
            <a:xfrm>
              <a:off x="8056132" y="3542360"/>
              <a:ext cx="243840" cy="243840"/>
              <a:chOff x="4822353" y="2978912"/>
              <a:chExt cx="243840" cy="243840"/>
            </a:xfrm>
          </p:grpSpPr>
          <p:sp>
            <p:nvSpPr>
              <p:cNvPr id="544" name="Rectangle 543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2" name="Leaf03"/>
            <p:cNvGrpSpPr/>
            <p:nvPr/>
          </p:nvGrpSpPr>
          <p:grpSpPr>
            <a:xfrm>
              <a:off x="8780124" y="3542360"/>
              <a:ext cx="243840" cy="243840"/>
              <a:chOff x="4822353" y="2978912"/>
              <a:chExt cx="243840" cy="243840"/>
            </a:xfrm>
          </p:grpSpPr>
          <p:sp>
            <p:nvSpPr>
              <p:cNvPr id="540" name="Rectangle 539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3" name="Leaf04"/>
            <p:cNvGrpSpPr/>
            <p:nvPr/>
          </p:nvGrpSpPr>
          <p:grpSpPr>
            <a:xfrm>
              <a:off x="9504116" y="3542360"/>
              <a:ext cx="243840" cy="243840"/>
              <a:chOff x="4375123" y="2978912"/>
              <a:chExt cx="243840" cy="243840"/>
            </a:xfrm>
          </p:grpSpPr>
          <p:sp>
            <p:nvSpPr>
              <p:cNvPr id="536" name="Rectangle 535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94" name="Cross 493"/>
            <p:cNvSpPr/>
            <p:nvPr/>
          </p:nvSpPr>
          <p:spPr>
            <a:xfrm rot="2784907">
              <a:off x="985843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95" name="Leaf03"/>
            <p:cNvGrpSpPr/>
            <p:nvPr/>
          </p:nvGrpSpPr>
          <p:grpSpPr>
            <a:xfrm>
              <a:off x="10176302" y="3542360"/>
              <a:ext cx="243840" cy="243840"/>
              <a:chOff x="4822353" y="2978912"/>
              <a:chExt cx="243840" cy="243840"/>
            </a:xfrm>
          </p:grpSpPr>
          <p:sp>
            <p:nvSpPr>
              <p:cNvPr id="532" name="Rectangle 531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6" name="Leaf05"/>
            <p:cNvGrpSpPr/>
            <p:nvPr/>
          </p:nvGrpSpPr>
          <p:grpSpPr>
            <a:xfrm>
              <a:off x="10538298" y="3542360"/>
              <a:ext cx="243840" cy="243840"/>
              <a:chOff x="3906529" y="2978912"/>
              <a:chExt cx="243840" cy="243840"/>
            </a:xfrm>
          </p:grpSpPr>
          <p:sp>
            <p:nvSpPr>
              <p:cNvPr id="528" name="Rectangle 527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97" name="Cross 496"/>
            <p:cNvSpPr/>
            <p:nvPr/>
          </p:nvSpPr>
          <p:spPr>
            <a:xfrm rot="2784907">
              <a:off x="10892618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98" name="Group 497"/>
            <p:cNvGrpSpPr/>
            <p:nvPr/>
          </p:nvGrpSpPr>
          <p:grpSpPr>
            <a:xfrm>
              <a:off x="5773595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23" name="Straight Arrow Connector 522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Arrow Connector 523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Arrow Connector 524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Arrow Connector 525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7" name="Flowchart: Terminator 526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9" name="Group 498"/>
            <p:cNvGrpSpPr/>
            <p:nvPr/>
          </p:nvGrpSpPr>
          <p:grpSpPr>
            <a:xfrm>
              <a:off x="7140531" y="2865327"/>
              <a:ext cx="1027233" cy="657702"/>
              <a:chOff x="5933851" y="3642980"/>
              <a:chExt cx="1027233" cy="657702"/>
            </a:xfrm>
          </p:grpSpPr>
          <p:cxnSp>
            <p:nvCxnSpPr>
              <p:cNvPr id="518" name="Straight Arrow Connector 51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Arrow Connector 518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Arrow Connector 519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Arrow Connector 520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Flowchart: Terminator 521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00" name="Group 499"/>
            <p:cNvGrpSpPr/>
            <p:nvPr/>
          </p:nvGrpSpPr>
          <p:grpSpPr>
            <a:xfrm>
              <a:off x="8574784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13" name="Straight Arrow Connector 512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Arrow Connector 513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Arrow Connector 514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Arrow Connector 515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7" name="Flowchart: Terminator 516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01" name="Group 500"/>
            <p:cNvGrpSpPr/>
            <p:nvPr/>
          </p:nvGrpSpPr>
          <p:grpSpPr>
            <a:xfrm>
              <a:off x="9954270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08" name="Straight Arrow Connector 50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Arrow Connector 508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Arrow Connector 509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Arrow Connector 510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" name="Flowchart: Terminator 511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02" name="Group 501"/>
            <p:cNvGrpSpPr/>
            <p:nvPr/>
          </p:nvGrpSpPr>
          <p:grpSpPr>
            <a:xfrm>
              <a:off x="6666736" y="1647090"/>
              <a:ext cx="3509566" cy="1171525"/>
              <a:chOff x="4758628" y="3452446"/>
              <a:chExt cx="3509566" cy="1171525"/>
            </a:xfrm>
          </p:grpSpPr>
          <p:cxnSp>
            <p:nvCxnSpPr>
              <p:cNvPr id="503" name="Straight Arrow Connector 502"/>
              <p:cNvCxnSpPr/>
              <p:nvPr/>
            </p:nvCxnSpPr>
            <p:spPr>
              <a:xfrm flipH="1">
                <a:off x="4758628" y="3962218"/>
                <a:ext cx="1293916" cy="6287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Arrow Connector 503"/>
              <p:cNvCxnSpPr/>
              <p:nvPr/>
            </p:nvCxnSpPr>
            <p:spPr>
              <a:xfrm flipH="1">
                <a:off x="5766320" y="3959258"/>
                <a:ext cx="587346" cy="6647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Arrow Connector 504"/>
              <p:cNvCxnSpPr/>
              <p:nvPr/>
            </p:nvCxnSpPr>
            <p:spPr>
              <a:xfrm>
                <a:off x="6666677" y="3975031"/>
                <a:ext cx="490077" cy="6489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Arrow Connector 505"/>
              <p:cNvCxnSpPr/>
              <p:nvPr/>
            </p:nvCxnSpPr>
            <p:spPr>
              <a:xfrm>
                <a:off x="6941809" y="3948597"/>
                <a:ext cx="1326385" cy="6753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7" name="Flowchart: Terminator 506"/>
              <p:cNvSpPr/>
              <p:nvPr/>
            </p:nvSpPr>
            <p:spPr>
              <a:xfrm>
                <a:off x="5862838" y="3452446"/>
                <a:ext cx="1217175" cy="52258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268" name="TextBox 267">
            <a:extLst>
              <a:ext uri="{FF2B5EF4-FFF2-40B4-BE49-F238E27FC236}">
                <a16:creationId xmlns:a16="http://schemas.microsoft.com/office/drawing/2014/main" id="{64983EF3-54A0-4846-9F37-E6DB5285BFF3}"/>
              </a:ext>
            </a:extLst>
          </p:cNvPr>
          <p:cNvSpPr txBox="1"/>
          <p:nvPr/>
        </p:nvSpPr>
        <p:spPr>
          <a:xfrm>
            <a:off x="239971" y="5739172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original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7AD319D2-0F87-4971-92A4-B0DFDAA37581}"/>
              </a:ext>
            </a:extLst>
          </p:cNvPr>
          <p:cNvSpPr txBox="1"/>
          <p:nvPr/>
        </p:nvSpPr>
        <p:spPr>
          <a:xfrm>
            <a:off x="234439" y="6039570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sorted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2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305" name="Group 304"/>
          <p:cNvGrpSpPr/>
          <p:nvPr/>
        </p:nvGrpSpPr>
        <p:grpSpPr>
          <a:xfrm>
            <a:off x="1799696" y="5467042"/>
            <a:ext cx="868120" cy="273377"/>
            <a:chOff x="1800558" y="4288909"/>
            <a:chExt cx="1825631" cy="273377"/>
          </a:xfrm>
        </p:grpSpPr>
        <p:sp>
          <p:nvSpPr>
            <p:cNvPr id="306" name="Rounded Rectangle 30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537454" y="5471109"/>
            <a:ext cx="868120" cy="273377"/>
            <a:chOff x="1800558" y="4288909"/>
            <a:chExt cx="1825631" cy="273377"/>
          </a:xfrm>
        </p:grpSpPr>
        <p:sp>
          <p:nvSpPr>
            <p:cNvPr id="309" name="Rounded Rectangle 30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5267754" y="5474904"/>
            <a:ext cx="868120" cy="273377"/>
            <a:chOff x="1800558" y="4288909"/>
            <a:chExt cx="1825631" cy="273377"/>
          </a:xfrm>
        </p:grpSpPr>
        <p:sp>
          <p:nvSpPr>
            <p:cNvPr id="312" name="Rounded Rectangle 31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7005498" y="5476480"/>
            <a:ext cx="868120" cy="273377"/>
            <a:chOff x="1800558" y="4288909"/>
            <a:chExt cx="1825631" cy="273377"/>
          </a:xfrm>
        </p:grpSpPr>
        <p:sp>
          <p:nvSpPr>
            <p:cNvPr id="315" name="Rounded Rectangle 31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7873617" y="5474578"/>
            <a:ext cx="868120" cy="273377"/>
            <a:chOff x="1800558" y="4288909"/>
            <a:chExt cx="1825631" cy="273377"/>
          </a:xfrm>
        </p:grpSpPr>
        <p:sp>
          <p:nvSpPr>
            <p:cNvPr id="318" name="Rounded Rectangle 31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9605899" y="5468903"/>
            <a:ext cx="868120" cy="273377"/>
            <a:chOff x="1800558" y="4288909"/>
            <a:chExt cx="1825631" cy="273377"/>
          </a:xfrm>
        </p:grpSpPr>
        <p:sp>
          <p:nvSpPr>
            <p:cNvPr id="321" name="Rounded Rectangle 32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8740683" y="5470481"/>
            <a:ext cx="868120" cy="273377"/>
            <a:chOff x="1800558" y="4288909"/>
            <a:chExt cx="1825631" cy="273377"/>
          </a:xfrm>
        </p:grpSpPr>
        <p:sp>
          <p:nvSpPr>
            <p:cNvPr id="324" name="Rounded Rectangle 32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0472932" y="5464950"/>
            <a:ext cx="868120" cy="273377"/>
            <a:chOff x="1800558" y="4288909"/>
            <a:chExt cx="1825631" cy="273377"/>
          </a:xfrm>
        </p:grpSpPr>
        <p:sp>
          <p:nvSpPr>
            <p:cNvPr id="327" name="Rounded Rectangle 32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6134161" y="5470599"/>
            <a:ext cx="868120" cy="273377"/>
            <a:chOff x="1800558" y="4288909"/>
            <a:chExt cx="1825631" cy="273377"/>
          </a:xfrm>
        </p:grpSpPr>
        <p:sp>
          <p:nvSpPr>
            <p:cNvPr id="330" name="Rounded Rectangle 32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2667085" y="5466825"/>
            <a:ext cx="868120" cy="273377"/>
            <a:chOff x="1800558" y="4288909"/>
            <a:chExt cx="1825631" cy="273377"/>
          </a:xfrm>
        </p:grpSpPr>
        <p:sp>
          <p:nvSpPr>
            <p:cNvPr id="333" name="Rounded Rectangle 33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4402472" y="5469825"/>
            <a:ext cx="868120" cy="273377"/>
            <a:chOff x="1800558" y="4288909"/>
            <a:chExt cx="1825631" cy="273377"/>
          </a:xfrm>
        </p:grpSpPr>
        <p:sp>
          <p:nvSpPr>
            <p:cNvPr id="336" name="Rounded Rectangle 33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1802623" y="4868895"/>
            <a:ext cx="867267" cy="235672"/>
            <a:chOff x="5364245" y="4915121"/>
            <a:chExt cx="867267" cy="235672"/>
          </a:xfrm>
        </p:grpSpPr>
        <p:sp>
          <p:nvSpPr>
            <p:cNvPr id="342" name="Rounded Rectangle 34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4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48" name="Group 347"/>
          <p:cNvGrpSpPr/>
          <p:nvPr/>
        </p:nvGrpSpPr>
        <p:grpSpPr>
          <a:xfrm>
            <a:off x="3544218" y="4878962"/>
            <a:ext cx="867267" cy="235672"/>
            <a:chOff x="5364245" y="4915121"/>
            <a:chExt cx="867267" cy="235672"/>
          </a:xfrm>
        </p:grpSpPr>
        <p:sp>
          <p:nvSpPr>
            <p:cNvPr id="349" name="Rounded Rectangle 34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5273667" y="4880561"/>
            <a:ext cx="867267" cy="235672"/>
            <a:chOff x="5364245" y="4915121"/>
            <a:chExt cx="867267" cy="235672"/>
          </a:xfrm>
        </p:grpSpPr>
        <p:sp>
          <p:nvSpPr>
            <p:cNvPr id="356" name="Rounded Rectangle 35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2" name="Group 361"/>
          <p:cNvGrpSpPr/>
          <p:nvPr/>
        </p:nvGrpSpPr>
        <p:grpSpPr>
          <a:xfrm>
            <a:off x="7016534" y="4884040"/>
            <a:ext cx="867267" cy="235672"/>
            <a:chOff x="5364245" y="4915121"/>
            <a:chExt cx="867267" cy="235672"/>
          </a:xfrm>
        </p:grpSpPr>
        <p:sp>
          <p:nvSpPr>
            <p:cNvPr id="363" name="Rounded Rectangle 36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6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7889776" y="4884040"/>
            <a:ext cx="867267" cy="235672"/>
            <a:chOff x="5364245" y="4915121"/>
            <a:chExt cx="867267" cy="235672"/>
          </a:xfrm>
        </p:grpSpPr>
        <p:sp>
          <p:nvSpPr>
            <p:cNvPr id="370" name="Rounded Rectangle 36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2" name="Rectangle 37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76" name="Group 375"/>
          <p:cNvGrpSpPr/>
          <p:nvPr/>
        </p:nvGrpSpPr>
        <p:grpSpPr>
          <a:xfrm>
            <a:off x="9621206" y="4880267"/>
            <a:ext cx="867267" cy="235672"/>
            <a:chOff x="5364245" y="4915121"/>
            <a:chExt cx="867267" cy="235672"/>
          </a:xfrm>
        </p:grpSpPr>
        <p:sp>
          <p:nvSpPr>
            <p:cNvPr id="377" name="Rounded Rectangle 37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9" name="Rectangle 37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8755137" y="4883747"/>
            <a:ext cx="867267" cy="235672"/>
            <a:chOff x="5364245" y="4915121"/>
            <a:chExt cx="867267" cy="235672"/>
          </a:xfrm>
        </p:grpSpPr>
        <p:sp>
          <p:nvSpPr>
            <p:cNvPr id="384" name="Rounded Rectangle 38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8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86" name="Rectangle 38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10486533" y="4880118"/>
            <a:ext cx="867267" cy="235672"/>
            <a:chOff x="5364245" y="4915121"/>
            <a:chExt cx="867267" cy="235672"/>
          </a:xfrm>
        </p:grpSpPr>
        <p:sp>
          <p:nvSpPr>
            <p:cNvPr id="391" name="Rounded Rectangle 39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6146909" y="4887669"/>
            <a:ext cx="867267" cy="235672"/>
            <a:chOff x="5364245" y="4915121"/>
            <a:chExt cx="867267" cy="235672"/>
          </a:xfrm>
        </p:grpSpPr>
        <p:sp>
          <p:nvSpPr>
            <p:cNvPr id="398" name="Rounded Rectangle 39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0" name="Rectangle 39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2675650" y="4870359"/>
            <a:ext cx="867267" cy="235672"/>
            <a:chOff x="5364245" y="4915121"/>
            <a:chExt cx="867267" cy="235672"/>
          </a:xfrm>
        </p:grpSpPr>
        <p:sp>
          <p:nvSpPr>
            <p:cNvPr id="405" name="Rounded Rectangle 40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0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4411485" y="4875482"/>
            <a:ext cx="867267" cy="235672"/>
            <a:chOff x="5364245" y="4915121"/>
            <a:chExt cx="867267" cy="235672"/>
          </a:xfrm>
        </p:grpSpPr>
        <p:sp>
          <p:nvSpPr>
            <p:cNvPr id="412" name="Rounded Rectangle 41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1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14" name="Rectangle 41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418" name="TextBox 417"/>
          <p:cNvSpPr txBox="1"/>
          <p:nvPr/>
        </p:nvSpPr>
        <p:spPr>
          <a:xfrm>
            <a:off x="1363229" y="4813922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19" name="Group 418"/>
          <p:cNvGrpSpPr/>
          <p:nvPr/>
        </p:nvGrpSpPr>
        <p:grpSpPr>
          <a:xfrm>
            <a:off x="1801770" y="5172436"/>
            <a:ext cx="868120" cy="273377"/>
            <a:chOff x="1800558" y="4288909"/>
            <a:chExt cx="1825631" cy="273377"/>
          </a:xfrm>
        </p:grpSpPr>
        <p:sp>
          <p:nvSpPr>
            <p:cNvPr id="420" name="Rounded Rectangle 41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3539528" y="5176503"/>
            <a:ext cx="868120" cy="273377"/>
            <a:chOff x="1800558" y="4288909"/>
            <a:chExt cx="1825631" cy="273377"/>
          </a:xfrm>
        </p:grpSpPr>
        <p:sp>
          <p:nvSpPr>
            <p:cNvPr id="423" name="Rounded Rectangle 42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5269828" y="5180298"/>
            <a:ext cx="868120" cy="273377"/>
            <a:chOff x="1800558" y="4288909"/>
            <a:chExt cx="1825631" cy="273377"/>
          </a:xfrm>
        </p:grpSpPr>
        <p:sp>
          <p:nvSpPr>
            <p:cNvPr id="426" name="Rounded Rectangle 42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7007572" y="5181874"/>
            <a:ext cx="868120" cy="273377"/>
            <a:chOff x="1800558" y="4288909"/>
            <a:chExt cx="1825631" cy="273377"/>
          </a:xfrm>
        </p:grpSpPr>
        <p:sp>
          <p:nvSpPr>
            <p:cNvPr id="429" name="Rounded Rectangle 42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7875691" y="5179972"/>
            <a:ext cx="868120" cy="273377"/>
            <a:chOff x="1800558" y="4288909"/>
            <a:chExt cx="1825631" cy="273377"/>
          </a:xfrm>
        </p:grpSpPr>
        <p:sp>
          <p:nvSpPr>
            <p:cNvPr id="432" name="Rounded Rectangle 43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9607973" y="5174297"/>
            <a:ext cx="868120" cy="273377"/>
            <a:chOff x="1800558" y="4288909"/>
            <a:chExt cx="1825631" cy="273377"/>
          </a:xfrm>
        </p:grpSpPr>
        <p:sp>
          <p:nvSpPr>
            <p:cNvPr id="435" name="Rounded Rectangle 43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8742757" y="5175875"/>
            <a:ext cx="868120" cy="273377"/>
            <a:chOff x="1800558" y="4288909"/>
            <a:chExt cx="1825631" cy="273377"/>
          </a:xfrm>
        </p:grpSpPr>
        <p:sp>
          <p:nvSpPr>
            <p:cNvPr id="438" name="Rounded Rectangle 43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10475006" y="5170344"/>
            <a:ext cx="868120" cy="273377"/>
            <a:chOff x="1800558" y="4288909"/>
            <a:chExt cx="1825631" cy="273377"/>
          </a:xfrm>
        </p:grpSpPr>
        <p:sp>
          <p:nvSpPr>
            <p:cNvPr id="441" name="Rounded Rectangle 44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6136235" y="5175993"/>
            <a:ext cx="868120" cy="273377"/>
            <a:chOff x="1800558" y="4288909"/>
            <a:chExt cx="1825631" cy="273377"/>
          </a:xfrm>
        </p:grpSpPr>
        <p:sp>
          <p:nvSpPr>
            <p:cNvPr id="444" name="Rounded Rectangle 44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2669159" y="5172219"/>
            <a:ext cx="868120" cy="273377"/>
            <a:chOff x="1800558" y="4288909"/>
            <a:chExt cx="1825631" cy="273377"/>
          </a:xfrm>
        </p:grpSpPr>
        <p:sp>
          <p:nvSpPr>
            <p:cNvPr id="447" name="Rounded Rectangle 44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4404546" y="5175219"/>
            <a:ext cx="868120" cy="273377"/>
            <a:chOff x="1800558" y="4288909"/>
            <a:chExt cx="1825631" cy="273377"/>
          </a:xfrm>
        </p:grpSpPr>
        <p:sp>
          <p:nvSpPr>
            <p:cNvPr id="450" name="Rounded Rectangle 44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1781832" y="3981079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898856" y="3692621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1381978" y="394743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375968" y="4332518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1781832" y="4361786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3602776" y="4362224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002|003| - |004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5423720" y="4359193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005|006|007|008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6" name="Group 475"/>
          <p:cNvGrpSpPr/>
          <p:nvPr/>
        </p:nvGrpSpPr>
        <p:grpSpPr>
          <a:xfrm>
            <a:off x="7250802" y="4359193"/>
            <a:ext cx="1858776" cy="278562"/>
            <a:chOff x="919898" y="4901464"/>
            <a:chExt cx="1858776" cy="278562"/>
          </a:xfrm>
        </p:grpSpPr>
        <p:sp>
          <p:nvSpPr>
            <p:cNvPr id="477" name="Rounded Rectangle 47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|009|010|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80" name="Straight Connector 479"/>
            <p:cNvCxnSpPr>
              <a:stCxn id="477" idx="0"/>
              <a:endCxn id="47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1798965" y="5751424"/>
            <a:ext cx="868120" cy="273377"/>
            <a:chOff x="1800558" y="4288909"/>
            <a:chExt cx="1825631" cy="273377"/>
          </a:xfrm>
        </p:grpSpPr>
        <p:sp>
          <p:nvSpPr>
            <p:cNvPr id="269" name="Rounded Rectangle 26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536723" y="5755491"/>
            <a:ext cx="868120" cy="273377"/>
            <a:chOff x="1800558" y="4288909"/>
            <a:chExt cx="1825631" cy="273377"/>
          </a:xfrm>
        </p:grpSpPr>
        <p:sp>
          <p:nvSpPr>
            <p:cNvPr id="272" name="Rounded Rectangle 27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5267023" y="5759286"/>
            <a:ext cx="868120" cy="273377"/>
            <a:chOff x="1800558" y="4288909"/>
            <a:chExt cx="1825631" cy="273377"/>
          </a:xfrm>
        </p:grpSpPr>
        <p:sp>
          <p:nvSpPr>
            <p:cNvPr id="275" name="Rounded Rectangle 27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7004767" y="5760862"/>
            <a:ext cx="868120" cy="273377"/>
            <a:chOff x="1800558" y="4288909"/>
            <a:chExt cx="1825631" cy="273377"/>
          </a:xfrm>
        </p:grpSpPr>
        <p:sp>
          <p:nvSpPr>
            <p:cNvPr id="278" name="Rounded Rectangle 27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7872886" y="5758960"/>
            <a:ext cx="868120" cy="273377"/>
            <a:chOff x="1800558" y="4288909"/>
            <a:chExt cx="1825631" cy="273377"/>
          </a:xfrm>
        </p:grpSpPr>
        <p:sp>
          <p:nvSpPr>
            <p:cNvPr id="281" name="Rounded Rectangle 28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9605168" y="5753285"/>
            <a:ext cx="868120" cy="273377"/>
            <a:chOff x="1800558" y="4288909"/>
            <a:chExt cx="1825631" cy="273377"/>
          </a:xfrm>
        </p:grpSpPr>
        <p:sp>
          <p:nvSpPr>
            <p:cNvPr id="284" name="Rounded Rectangle 28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739952" y="5754863"/>
            <a:ext cx="868120" cy="273377"/>
            <a:chOff x="1800558" y="4288909"/>
            <a:chExt cx="1825631" cy="273377"/>
          </a:xfrm>
        </p:grpSpPr>
        <p:sp>
          <p:nvSpPr>
            <p:cNvPr id="287" name="Rounded Rectangle 28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10472201" y="5749332"/>
            <a:ext cx="868120" cy="273377"/>
            <a:chOff x="1800558" y="4288909"/>
            <a:chExt cx="1825631" cy="273377"/>
          </a:xfrm>
        </p:grpSpPr>
        <p:sp>
          <p:nvSpPr>
            <p:cNvPr id="290" name="Rounded Rectangle 28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6133430" y="5754981"/>
            <a:ext cx="868120" cy="273377"/>
            <a:chOff x="1800558" y="4288909"/>
            <a:chExt cx="1825631" cy="273377"/>
          </a:xfrm>
        </p:grpSpPr>
        <p:sp>
          <p:nvSpPr>
            <p:cNvPr id="293" name="Rounded Rectangle 29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2666354" y="5751207"/>
            <a:ext cx="868120" cy="273377"/>
            <a:chOff x="1800558" y="4288909"/>
            <a:chExt cx="1825631" cy="273377"/>
          </a:xfrm>
        </p:grpSpPr>
        <p:sp>
          <p:nvSpPr>
            <p:cNvPr id="296" name="Rounded Rectangle 29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4401741" y="5754207"/>
            <a:ext cx="868120" cy="273377"/>
            <a:chOff x="1800558" y="4288909"/>
            <a:chExt cx="1825631" cy="273377"/>
          </a:xfrm>
        </p:grpSpPr>
        <p:sp>
          <p:nvSpPr>
            <p:cNvPr id="299" name="Rounded Rectangle 29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5677578" y="1647090"/>
            <a:ext cx="5414752" cy="2139110"/>
            <a:chOff x="5677578" y="1647090"/>
            <a:chExt cx="5414752" cy="2139110"/>
          </a:xfrm>
        </p:grpSpPr>
        <p:grpSp>
          <p:nvGrpSpPr>
            <p:cNvPr id="302" name="Leaf06"/>
            <p:cNvGrpSpPr/>
            <p:nvPr/>
          </p:nvGrpSpPr>
          <p:grpSpPr>
            <a:xfrm>
              <a:off x="5987768" y="3542360"/>
              <a:ext cx="243840" cy="243840"/>
              <a:chOff x="3442208" y="2978912"/>
              <a:chExt cx="243840" cy="243840"/>
            </a:xfrm>
          </p:grpSpPr>
          <p:sp>
            <p:nvSpPr>
              <p:cNvPr id="560" name="Rectangle 55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03" name="Leaf05"/>
            <p:cNvGrpSpPr/>
            <p:nvPr/>
          </p:nvGrpSpPr>
          <p:grpSpPr>
            <a:xfrm>
              <a:off x="6349764" y="3542360"/>
              <a:ext cx="243840" cy="243840"/>
              <a:chOff x="3906529" y="2978912"/>
              <a:chExt cx="243840" cy="243840"/>
            </a:xfrm>
          </p:grpSpPr>
          <p:sp>
            <p:nvSpPr>
              <p:cNvPr id="556" name="Rectangle 555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04" name="Leaf04"/>
            <p:cNvGrpSpPr/>
            <p:nvPr/>
          </p:nvGrpSpPr>
          <p:grpSpPr>
            <a:xfrm>
              <a:off x="7021950" y="3542360"/>
              <a:ext cx="243840" cy="243840"/>
              <a:chOff x="4375123" y="2978912"/>
              <a:chExt cx="243840" cy="243840"/>
            </a:xfrm>
          </p:grpSpPr>
          <p:sp>
            <p:nvSpPr>
              <p:cNvPr id="552" name="Rectangle 551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38" name="Leaf03"/>
            <p:cNvGrpSpPr/>
            <p:nvPr/>
          </p:nvGrpSpPr>
          <p:grpSpPr>
            <a:xfrm>
              <a:off x="7383946" y="3542360"/>
              <a:ext cx="243840" cy="243840"/>
              <a:chOff x="4822353" y="2978912"/>
              <a:chExt cx="243840" cy="243840"/>
            </a:xfrm>
          </p:grpSpPr>
          <p:sp>
            <p:nvSpPr>
              <p:cNvPr id="548" name="Rectangle 547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39" name="Leaf02"/>
            <p:cNvGrpSpPr/>
            <p:nvPr/>
          </p:nvGrpSpPr>
          <p:grpSpPr>
            <a:xfrm>
              <a:off x="8418128" y="3542360"/>
              <a:ext cx="243840" cy="243840"/>
              <a:chOff x="5332252" y="2978912"/>
              <a:chExt cx="243840" cy="243840"/>
            </a:xfrm>
          </p:grpSpPr>
          <p:sp>
            <p:nvSpPr>
              <p:cNvPr id="544" name="Rectangle 543"/>
              <p:cNvSpPr/>
              <p:nvPr/>
            </p:nvSpPr>
            <p:spPr>
              <a:xfrm>
                <a:off x="533225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545417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5332252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5454172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340" name="Leaf01"/>
            <p:cNvGrpSpPr/>
            <p:nvPr/>
          </p:nvGrpSpPr>
          <p:grpSpPr>
            <a:xfrm>
              <a:off x="9142120" y="3542360"/>
              <a:ext cx="243840" cy="243840"/>
              <a:chOff x="5948974" y="2978912"/>
              <a:chExt cx="243840" cy="243840"/>
            </a:xfrm>
          </p:grpSpPr>
          <p:sp>
            <p:nvSpPr>
              <p:cNvPr id="540" name="Rectangle 539"/>
              <p:cNvSpPr/>
              <p:nvPr/>
            </p:nvSpPr>
            <p:spPr>
              <a:xfrm>
                <a:off x="5948974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070894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5948974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6070894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52" name="Cross 451"/>
            <p:cNvSpPr/>
            <p:nvPr/>
          </p:nvSpPr>
          <p:spPr>
            <a:xfrm rot="2784907">
              <a:off x="5669900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1" name="Cross 480"/>
            <p:cNvSpPr/>
            <p:nvPr/>
          </p:nvSpPr>
          <p:spPr>
            <a:xfrm rot="2784907">
              <a:off x="6704082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2" name="Cross 481"/>
            <p:cNvSpPr/>
            <p:nvPr/>
          </p:nvSpPr>
          <p:spPr>
            <a:xfrm rot="2784907">
              <a:off x="773826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83" name="Leaf03"/>
            <p:cNvGrpSpPr/>
            <p:nvPr/>
          </p:nvGrpSpPr>
          <p:grpSpPr>
            <a:xfrm>
              <a:off x="8056132" y="3542360"/>
              <a:ext cx="243840" cy="243840"/>
              <a:chOff x="4822353" y="2978912"/>
              <a:chExt cx="243840" cy="243840"/>
            </a:xfrm>
          </p:grpSpPr>
          <p:sp>
            <p:nvSpPr>
              <p:cNvPr id="536" name="Rectangle 535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84" name="Leaf03"/>
            <p:cNvGrpSpPr/>
            <p:nvPr/>
          </p:nvGrpSpPr>
          <p:grpSpPr>
            <a:xfrm>
              <a:off x="8780124" y="3542360"/>
              <a:ext cx="243840" cy="243840"/>
              <a:chOff x="4822353" y="2978912"/>
              <a:chExt cx="243840" cy="243840"/>
            </a:xfrm>
          </p:grpSpPr>
          <p:sp>
            <p:nvSpPr>
              <p:cNvPr id="532" name="Rectangle 531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85" name="Leaf04"/>
            <p:cNvGrpSpPr/>
            <p:nvPr/>
          </p:nvGrpSpPr>
          <p:grpSpPr>
            <a:xfrm>
              <a:off x="9504116" y="3542360"/>
              <a:ext cx="243840" cy="243840"/>
              <a:chOff x="4375123" y="2978912"/>
              <a:chExt cx="243840" cy="243840"/>
            </a:xfrm>
          </p:grpSpPr>
          <p:sp>
            <p:nvSpPr>
              <p:cNvPr id="528" name="Rectangle 527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86" name="Cross 485"/>
            <p:cNvSpPr/>
            <p:nvPr/>
          </p:nvSpPr>
          <p:spPr>
            <a:xfrm rot="2784907">
              <a:off x="985843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87" name="Leaf03"/>
            <p:cNvGrpSpPr/>
            <p:nvPr/>
          </p:nvGrpSpPr>
          <p:grpSpPr>
            <a:xfrm>
              <a:off x="10176302" y="3542360"/>
              <a:ext cx="243840" cy="243840"/>
              <a:chOff x="4822353" y="2978912"/>
              <a:chExt cx="243840" cy="243840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88" name="Leaf05"/>
            <p:cNvGrpSpPr/>
            <p:nvPr/>
          </p:nvGrpSpPr>
          <p:grpSpPr>
            <a:xfrm>
              <a:off x="10538298" y="3542360"/>
              <a:ext cx="243840" cy="243840"/>
              <a:chOff x="3906529" y="2978912"/>
              <a:chExt cx="243840" cy="243840"/>
            </a:xfrm>
          </p:grpSpPr>
          <p:sp>
            <p:nvSpPr>
              <p:cNvPr id="520" name="Rectangle 519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3" name="Rectangle 522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489" name="Cross 488"/>
            <p:cNvSpPr/>
            <p:nvPr/>
          </p:nvSpPr>
          <p:spPr>
            <a:xfrm rot="2784907">
              <a:off x="10892618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90" name="Group 489"/>
            <p:cNvGrpSpPr/>
            <p:nvPr/>
          </p:nvGrpSpPr>
          <p:grpSpPr>
            <a:xfrm>
              <a:off x="5773595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15" name="Straight Arrow Connector 514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Arrow Connector 515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Arrow Connector 516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Arrow Connector 517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" name="Flowchart: Terminator 518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7140531" y="2865327"/>
              <a:ext cx="1027233" cy="657702"/>
              <a:chOff x="5933851" y="3642980"/>
              <a:chExt cx="1027233" cy="657702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Arrow Connector 510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Arrow Connector 511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Arrow Connector 512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4" name="Flowchart: Terminator 513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8574784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05" name="Straight Arrow Connector 504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Arrow Connector 505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Arrow Connector 506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Arrow Connector 507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9" name="Flowchart: Terminator 508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9954270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00" name="Straight Arrow Connector 499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Arrow Connector 500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Arrow Connector 501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Arrow Connector 502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4" name="Flowchart: Terminator 503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494" name="Group 493"/>
            <p:cNvGrpSpPr/>
            <p:nvPr/>
          </p:nvGrpSpPr>
          <p:grpSpPr>
            <a:xfrm>
              <a:off x="6666736" y="1647090"/>
              <a:ext cx="3509566" cy="1171525"/>
              <a:chOff x="4758628" y="3452446"/>
              <a:chExt cx="3509566" cy="1171525"/>
            </a:xfrm>
          </p:grpSpPr>
          <p:cxnSp>
            <p:nvCxnSpPr>
              <p:cNvPr id="495" name="Straight Arrow Connector 494"/>
              <p:cNvCxnSpPr/>
              <p:nvPr/>
            </p:nvCxnSpPr>
            <p:spPr>
              <a:xfrm flipH="1">
                <a:off x="4758628" y="3962218"/>
                <a:ext cx="1293916" cy="6287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Arrow Connector 495"/>
              <p:cNvCxnSpPr/>
              <p:nvPr/>
            </p:nvCxnSpPr>
            <p:spPr>
              <a:xfrm flipH="1">
                <a:off x="5766320" y="3959258"/>
                <a:ext cx="587346" cy="6647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Arrow Connector 496"/>
              <p:cNvCxnSpPr/>
              <p:nvPr/>
            </p:nvCxnSpPr>
            <p:spPr>
              <a:xfrm>
                <a:off x="6666677" y="3975031"/>
                <a:ext cx="490077" cy="6489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Arrow Connector 497"/>
              <p:cNvCxnSpPr/>
              <p:nvPr/>
            </p:nvCxnSpPr>
            <p:spPr>
              <a:xfrm>
                <a:off x="6941809" y="3948597"/>
                <a:ext cx="1326385" cy="6753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9" name="Flowchart: Terminator 498"/>
              <p:cNvSpPr/>
              <p:nvPr/>
            </p:nvSpPr>
            <p:spPr>
              <a:xfrm>
                <a:off x="5862838" y="3452446"/>
                <a:ext cx="1217175" cy="52258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64" name="TextBox 563">
            <a:extLst>
              <a:ext uri="{FF2B5EF4-FFF2-40B4-BE49-F238E27FC236}">
                <a16:creationId xmlns:a16="http://schemas.microsoft.com/office/drawing/2014/main" id="{DF9187B1-BBB9-4F8F-BA0A-8CF8AA671507}"/>
              </a:ext>
            </a:extLst>
          </p:cNvPr>
          <p:cNvSpPr txBox="1"/>
          <p:nvPr/>
        </p:nvSpPr>
        <p:spPr>
          <a:xfrm>
            <a:off x="298786" y="5185966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original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2407E121-A992-462D-8DDD-753924B250DF}"/>
              </a:ext>
            </a:extLst>
          </p:cNvPr>
          <p:cNvSpPr txBox="1"/>
          <p:nvPr/>
        </p:nvSpPr>
        <p:spPr>
          <a:xfrm>
            <a:off x="293254" y="5486364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sorted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D5960E02-502E-4B25-A33A-3C1AAFB2BEF5}"/>
              </a:ext>
            </a:extLst>
          </p:cNvPr>
          <p:cNvSpPr txBox="1"/>
          <p:nvPr/>
        </p:nvSpPr>
        <p:spPr>
          <a:xfrm>
            <a:off x="287361" y="5738327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first unique:</a:t>
            </a:r>
            <a:endParaRPr lang="sv-SE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5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305" name="Group 304"/>
          <p:cNvGrpSpPr/>
          <p:nvPr/>
        </p:nvGrpSpPr>
        <p:grpSpPr>
          <a:xfrm>
            <a:off x="1799696" y="5467042"/>
            <a:ext cx="868120" cy="273377"/>
            <a:chOff x="1800558" y="4288909"/>
            <a:chExt cx="1825631" cy="273377"/>
          </a:xfrm>
        </p:grpSpPr>
        <p:sp>
          <p:nvSpPr>
            <p:cNvPr id="306" name="Rounded Rectangle 30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537454" y="5471109"/>
            <a:ext cx="868120" cy="273377"/>
            <a:chOff x="1800558" y="4288909"/>
            <a:chExt cx="1825631" cy="273377"/>
          </a:xfrm>
        </p:grpSpPr>
        <p:sp>
          <p:nvSpPr>
            <p:cNvPr id="309" name="Rounded Rectangle 30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5267754" y="5474904"/>
            <a:ext cx="868120" cy="273377"/>
            <a:chOff x="1800558" y="4288909"/>
            <a:chExt cx="1825631" cy="273377"/>
          </a:xfrm>
        </p:grpSpPr>
        <p:sp>
          <p:nvSpPr>
            <p:cNvPr id="312" name="Rounded Rectangle 31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7005498" y="5476480"/>
            <a:ext cx="868120" cy="273377"/>
            <a:chOff x="1800558" y="4288909"/>
            <a:chExt cx="1825631" cy="273377"/>
          </a:xfrm>
        </p:grpSpPr>
        <p:sp>
          <p:nvSpPr>
            <p:cNvPr id="315" name="Rounded Rectangle 31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7873617" y="5474578"/>
            <a:ext cx="868120" cy="273377"/>
            <a:chOff x="1800558" y="4288909"/>
            <a:chExt cx="1825631" cy="273377"/>
          </a:xfrm>
        </p:grpSpPr>
        <p:sp>
          <p:nvSpPr>
            <p:cNvPr id="318" name="Rounded Rectangle 31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9605899" y="5468903"/>
            <a:ext cx="868120" cy="273377"/>
            <a:chOff x="1800558" y="4288909"/>
            <a:chExt cx="1825631" cy="273377"/>
          </a:xfrm>
        </p:grpSpPr>
        <p:sp>
          <p:nvSpPr>
            <p:cNvPr id="321" name="Rounded Rectangle 32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8740683" y="5470481"/>
            <a:ext cx="868120" cy="273377"/>
            <a:chOff x="1800558" y="4288909"/>
            <a:chExt cx="1825631" cy="273377"/>
          </a:xfrm>
        </p:grpSpPr>
        <p:sp>
          <p:nvSpPr>
            <p:cNvPr id="324" name="Rounded Rectangle 32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0472932" y="5464950"/>
            <a:ext cx="868120" cy="273377"/>
            <a:chOff x="1800558" y="4288909"/>
            <a:chExt cx="1825631" cy="273377"/>
          </a:xfrm>
        </p:grpSpPr>
        <p:sp>
          <p:nvSpPr>
            <p:cNvPr id="327" name="Rounded Rectangle 32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6134161" y="5470599"/>
            <a:ext cx="868120" cy="273377"/>
            <a:chOff x="1800558" y="4288909"/>
            <a:chExt cx="1825631" cy="273377"/>
          </a:xfrm>
        </p:grpSpPr>
        <p:sp>
          <p:nvSpPr>
            <p:cNvPr id="330" name="Rounded Rectangle 32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2667085" y="5466825"/>
            <a:ext cx="868120" cy="273377"/>
            <a:chOff x="1800558" y="4288909"/>
            <a:chExt cx="1825631" cy="273377"/>
          </a:xfrm>
        </p:grpSpPr>
        <p:sp>
          <p:nvSpPr>
            <p:cNvPr id="333" name="Rounded Rectangle 33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4402472" y="5469825"/>
            <a:ext cx="868120" cy="273377"/>
            <a:chOff x="1800558" y="4288909"/>
            <a:chExt cx="1825631" cy="273377"/>
          </a:xfrm>
        </p:grpSpPr>
        <p:sp>
          <p:nvSpPr>
            <p:cNvPr id="336" name="Rounded Rectangle 33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1802623" y="4868895"/>
            <a:ext cx="867267" cy="235672"/>
            <a:chOff x="5364245" y="4915121"/>
            <a:chExt cx="867267" cy="235672"/>
          </a:xfrm>
        </p:grpSpPr>
        <p:sp>
          <p:nvSpPr>
            <p:cNvPr id="342" name="Rounded Rectangle 34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4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48" name="Group 347"/>
          <p:cNvGrpSpPr/>
          <p:nvPr/>
        </p:nvGrpSpPr>
        <p:grpSpPr>
          <a:xfrm>
            <a:off x="3544218" y="4878962"/>
            <a:ext cx="867267" cy="235672"/>
            <a:chOff x="5364245" y="4915121"/>
            <a:chExt cx="867267" cy="235672"/>
          </a:xfrm>
        </p:grpSpPr>
        <p:sp>
          <p:nvSpPr>
            <p:cNvPr id="349" name="Rounded Rectangle 34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5273667" y="4880561"/>
            <a:ext cx="867267" cy="235672"/>
            <a:chOff x="5364245" y="4915121"/>
            <a:chExt cx="867267" cy="235672"/>
          </a:xfrm>
        </p:grpSpPr>
        <p:sp>
          <p:nvSpPr>
            <p:cNvPr id="356" name="Rounded Rectangle 35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2" name="Group 361"/>
          <p:cNvGrpSpPr/>
          <p:nvPr/>
        </p:nvGrpSpPr>
        <p:grpSpPr>
          <a:xfrm>
            <a:off x="7016534" y="4884040"/>
            <a:ext cx="867267" cy="235672"/>
            <a:chOff x="5364245" y="4915121"/>
            <a:chExt cx="867267" cy="235672"/>
          </a:xfrm>
        </p:grpSpPr>
        <p:sp>
          <p:nvSpPr>
            <p:cNvPr id="363" name="Rounded Rectangle 36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6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7889776" y="4884040"/>
            <a:ext cx="867267" cy="235672"/>
            <a:chOff x="5364245" y="4915121"/>
            <a:chExt cx="867267" cy="235672"/>
          </a:xfrm>
        </p:grpSpPr>
        <p:sp>
          <p:nvSpPr>
            <p:cNvPr id="370" name="Rounded Rectangle 36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2" name="Rectangle 37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76" name="Group 375"/>
          <p:cNvGrpSpPr/>
          <p:nvPr/>
        </p:nvGrpSpPr>
        <p:grpSpPr>
          <a:xfrm>
            <a:off x="9621206" y="4880267"/>
            <a:ext cx="867267" cy="235672"/>
            <a:chOff x="5364245" y="4915121"/>
            <a:chExt cx="867267" cy="235672"/>
          </a:xfrm>
        </p:grpSpPr>
        <p:sp>
          <p:nvSpPr>
            <p:cNvPr id="377" name="Rounded Rectangle 37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9" name="Rectangle 37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8755137" y="4883747"/>
            <a:ext cx="867267" cy="235672"/>
            <a:chOff x="5364245" y="4915121"/>
            <a:chExt cx="867267" cy="235672"/>
          </a:xfrm>
        </p:grpSpPr>
        <p:sp>
          <p:nvSpPr>
            <p:cNvPr id="384" name="Rounded Rectangle 38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8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86" name="Rectangle 38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10486533" y="4880118"/>
            <a:ext cx="867267" cy="235672"/>
            <a:chOff x="5364245" y="4915121"/>
            <a:chExt cx="867267" cy="235672"/>
          </a:xfrm>
        </p:grpSpPr>
        <p:sp>
          <p:nvSpPr>
            <p:cNvPr id="391" name="Rounded Rectangle 39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6146909" y="4887669"/>
            <a:ext cx="867267" cy="235672"/>
            <a:chOff x="5364245" y="4915121"/>
            <a:chExt cx="867267" cy="235672"/>
          </a:xfrm>
        </p:grpSpPr>
        <p:sp>
          <p:nvSpPr>
            <p:cNvPr id="398" name="Rounded Rectangle 39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0" name="Rectangle 39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2675650" y="4870359"/>
            <a:ext cx="867267" cy="235672"/>
            <a:chOff x="5364245" y="4915121"/>
            <a:chExt cx="867267" cy="235672"/>
          </a:xfrm>
        </p:grpSpPr>
        <p:sp>
          <p:nvSpPr>
            <p:cNvPr id="405" name="Rounded Rectangle 40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0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4411485" y="4875482"/>
            <a:ext cx="867267" cy="235672"/>
            <a:chOff x="5364245" y="4915121"/>
            <a:chExt cx="867267" cy="235672"/>
          </a:xfrm>
        </p:grpSpPr>
        <p:sp>
          <p:nvSpPr>
            <p:cNvPr id="412" name="Rounded Rectangle 41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1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14" name="Rectangle 41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418" name="TextBox 417"/>
          <p:cNvSpPr txBox="1"/>
          <p:nvPr/>
        </p:nvSpPr>
        <p:spPr>
          <a:xfrm>
            <a:off x="1363229" y="4813922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19" name="Group 418"/>
          <p:cNvGrpSpPr/>
          <p:nvPr/>
        </p:nvGrpSpPr>
        <p:grpSpPr>
          <a:xfrm>
            <a:off x="1801770" y="5172436"/>
            <a:ext cx="868120" cy="273377"/>
            <a:chOff x="1800558" y="4288909"/>
            <a:chExt cx="1825631" cy="273377"/>
          </a:xfrm>
        </p:grpSpPr>
        <p:sp>
          <p:nvSpPr>
            <p:cNvPr id="420" name="Rounded Rectangle 41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3539528" y="5176503"/>
            <a:ext cx="868120" cy="273377"/>
            <a:chOff x="1800558" y="4288909"/>
            <a:chExt cx="1825631" cy="273377"/>
          </a:xfrm>
        </p:grpSpPr>
        <p:sp>
          <p:nvSpPr>
            <p:cNvPr id="423" name="Rounded Rectangle 42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5269828" y="5180298"/>
            <a:ext cx="868120" cy="273377"/>
            <a:chOff x="1800558" y="4288909"/>
            <a:chExt cx="1825631" cy="273377"/>
          </a:xfrm>
        </p:grpSpPr>
        <p:sp>
          <p:nvSpPr>
            <p:cNvPr id="426" name="Rounded Rectangle 42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7007572" y="5181874"/>
            <a:ext cx="868120" cy="273377"/>
            <a:chOff x="1800558" y="4288909"/>
            <a:chExt cx="1825631" cy="273377"/>
          </a:xfrm>
        </p:grpSpPr>
        <p:sp>
          <p:nvSpPr>
            <p:cNvPr id="429" name="Rounded Rectangle 42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7875691" y="5179972"/>
            <a:ext cx="868120" cy="273377"/>
            <a:chOff x="1800558" y="4288909"/>
            <a:chExt cx="1825631" cy="273377"/>
          </a:xfrm>
        </p:grpSpPr>
        <p:sp>
          <p:nvSpPr>
            <p:cNvPr id="432" name="Rounded Rectangle 43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9607973" y="5174297"/>
            <a:ext cx="868120" cy="273377"/>
            <a:chOff x="1800558" y="4288909"/>
            <a:chExt cx="1825631" cy="273377"/>
          </a:xfrm>
        </p:grpSpPr>
        <p:sp>
          <p:nvSpPr>
            <p:cNvPr id="435" name="Rounded Rectangle 43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8742757" y="5175875"/>
            <a:ext cx="868120" cy="273377"/>
            <a:chOff x="1800558" y="4288909"/>
            <a:chExt cx="1825631" cy="273377"/>
          </a:xfrm>
        </p:grpSpPr>
        <p:sp>
          <p:nvSpPr>
            <p:cNvPr id="438" name="Rounded Rectangle 43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10475006" y="5170344"/>
            <a:ext cx="868120" cy="273377"/>
            <a:chOff x="1800558" y="4288909"/>
            <a:chExt cx="1825631" cy="273377"/>
          </a:xfrm>
        </p:grpSpPr>
        <p:sp>
          <p:nvSpPr>
            <p:cNvPr id="441" name="Rounded Rectangle 44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6136235" y="5175993"/>
            <a:ext cx="868120" cy="273377"/>
            <a:chOff x="1800558" y="4288909"/>
            <a:chExt cx="1825631" cy="273377"/>
          </a:xfrm>
        </p:grpSpPr>
        <p:sp>
          <p:nvSpPr>
            <p:cNvPr id="444" name="Rounded Rectangle 44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2669159" y="5172219"/>
            <a:ext cx="868120" cy="273377"/>
            <a:chOff x="1800558" y="4288909"/>
            <a:chExt cx="1825631" cy="273377"/>
          </a:xfrm>
        </p:grpSpPr>
        <p:sp>
          <p:nvSpPr>
            <p:cNvPr id="447" name="Rounded Rectangle 44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4404546" y="5175219"/>
            <a:ext cx="868120" cy="273377"/>
            <a:chOff x="1800558" y="4288909"/>
            <a:chExt cx="1825631" cy="273377"/>
          </a:xfrm>
        </p:grpSpPr>
        <p:sp>
          <p:nvSpPr>
            <p:cNvPr id="450" name="Rounded Rectangle 44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1781832" y="3981079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898856" y="3692621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1381978" y="394743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375968" y="4332518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1781832" y="4361786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3602776" y="4362224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002|003| - |004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5423720" y="4359193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005|006|007|008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6" name="Group 475"/>
          <p:cNvGrpSpPr/>
          <p:nvPr/>
        </p:nvGrpSpPr>
        <p:grpSpPr>
          <a:xfrm>
            <a:off x="7250802" y="4359193"/>
            <a:ext cx="1858776" cy="278562"/>
            <a:chOff x="919898" y="4901464"/>
            <a:chExt cx="1858776" cy="278562"/>
          </a:xfrm>
        </p:grpSpPr>
        <p:sp>
          <p:nvSpPr>
            <p:cNvPr id="477" name="Rounded Rectangle 47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|009|010|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80" name="Straight Connector 479"/>
            <p:cNvCxnSpPr>
              <a:stCxn id="477" idx="0"/>
              <a:endCxn id="47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1798965" y="5751424"/>
            <a:ext cx="868120" cy="273377"/>
            <a:chOff x="1800558" y="4288909"/>
            <a:chExt cx="1825631" cy="273377"/>
          </a:xfrm>
        </p:grpSpPr>
        <p:sp>
          <p:nvSpPr>
            <p:cNvPr id="269" name="Rounded Rectangle 26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536723" y="5755491"/>
            <a:ext cx="868120" cy="273377"/>
            <a:chOff x="1800558" y="4288909"/>
            <a:chExt cx="1825631" cy="273377"/>
          </a:xfrm>
        </p:grpSpPr>
        <p:sp>
          <p:nvSpPr>
            <p:cNvPr id="272" name="Rounded Rectangle 27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5267023" y="5759286"/>
            <a:ext cx="868120" cy="273377"/>
            <a:chOff x="1800558" y="4288909"/>
            <a:chExt cx="1825631" cy="273377"/>
          </a:xfrm>
        </p:grpSpPr>
        <p:sp>
          <p:nvSpPr>
            <p:cNvPr id="275" name="Rounded Rectangle 27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7004767" y="5760862"/>
            <a:ext cx="868120" cy="273377"/>
            <a:chOff x="1800558" y="4288909"/>
            <a:chExt cx="1825631" cy="273377"/>
          </a:xfrm>
        </p:grpSpPr>
        <p:sp>
          <p:nvSpPr>
            <p:cNvPr id="278" name="Rounded Rectangle 27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7872886" y="5758960"/>
            <a:ext cx="868120" cy="273377"/>
            <a:chOff x="1800558" y="4288909"/>
            <a:chExt cx="1825631" cy="273377"/>
          </a:xfrm>
        </p:grpSpPr>
        <p:sp>
          <p:nvSpPr>
            <p:cNvPr id="281" name="Rounded Rectangle 28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9605168" y="5753285"/>
            <a:ext cx="868120" cy="273377"/>
            <a:chOff x="1800558" y="4288909"/>
            <a:chExt cx="1825631" cy="273377"/>
          </a:xfrm>
        </p:grpSpPr>
        <p:sp>
          <p:nvSpPr>
            <p:cNvPr id="284" name="Rounded Rectangle 28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739952" y="5754863"/>
            <a:ext cx="868120" cy="273377"/>
            <a:chOff x="1800558" y="4288909"/>
            <a:chExt cx="1825631" cy="273377"/>
          </a:xfrm>
        </p:grpSpPr>
        <p:sp>
          <p:nvSpPr>
            <p:cNvPr id="287" name="Rounded Rectangle 28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10472201" y="5749332"/>
            <a:ext cx="868120" cy="273377"/>
            <a:chOff x="1800558" y="4288909"/>
            <a:chExt cx="1825631" cy="273377"/>
          </a:xfrm>
        </p:grpSpPr>
        <p:sp>
          <p:nvSpPr>
            <p:cNvPr id="290" name="Rounded Rectangle 28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6133430" y="5754981"/>
            <a:ext cx="868120" cy="273377"/>
            <a:chOff x="1800558" y="4288909"/>
            <a:chExt cx="1825631" cy="273377"/>
          </a:xfrm>
        </p:grpSpPr>
        <p:sp>
          <p:nvSpPr>
            <p:cNvPr id="293" name="Rounded Rectangle 29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2666354" y="5751207"/>
            <a:ext cx="868120" cy="273377"/>
            <a:chOff x="1800558" y="4288909"/>
            <a:chExt cx="1825631" cy="273377"/>
          </a:xfrm>
        </p:grpSpPr>
        <p:sp>
          <p:nvSpPr>
            <p:cNvPr id="296" name="Rounded Rectangle 29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4401741" y="5754207"/>
            <a:ext cx="868120" cy="273377"/>
            <a:chOff x="1800558" y="4288909"/>
            <a:chExt cx="1825631" cy="273377"/>
          </a:xfrm>
        </p:grpSpPr>
        <p:sp>
          <p:nvSpPr>
            <p:cNvPr id="299" name="Rounded Rectangle 29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1798234" y="6041746"/>
            <a:ext cx="868120" cy="273377"/>
            <a:chOff x="1800558" y="4288909"/>
            <a:chExt cx="1825631" cy="273377"/>
          </a:xfrm>
        </p:grpSpPr>
        <p:sp>
          <p:nvSpPr>
            <p:cNvPr id="302" name="Rounded Rectangle 30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535992" y="6045813"/>
            <a:ext cx="868120" cy="273377"/>
            <a:chOff x="1800558" y="4288909"/>
            <a:chExt cx="1825631" cy="273377"/>
          </a:xfrm>
        </p:grpSpPr>
        <p:sp>
          <p:nvSpPr>
            <p:cNvPr id="338" name="Rounded Rectangle 33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266292" y="6049608"/>
            <a:ext cx="868120" cy="273377"/>
            <a:chOff x="1800558" y="4288909"/>
            <a:chExt cx="1825631" cy="273377"/>
          </a:xfrm>
        </p:grpSpPr>
        <p:sp>
          <p:nvSpPr>
            <p:cNvPr id="452" name="Rounded Rectangle 45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7004036" y="6051184"/>
            <a:ext cx="868120" cy="273377"/>
            <a:chOff x="1800558" y="4288909"/>
            <a:chExt cx="1825631" cy="273377"/>
          </a:xfrm>
        </p:grpSpPr>
        <p:sp>
          <p:nvSpPr>
            <p:cNvPr id="483" name="Rounded Rectangle 48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4" name="TextBox 48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7872155" y="6049282"/>
            <a:ext cx="868120" cy="273377"/>
            <a:chOff x="1800558" y="4288909"/>
            <a:chExt cx="1825631" cy="273377"/>
          </a:xfrm>
        </p:grpSpPr>
        <p:sp>
          <p:nvSpPr>
            <p:cNvPr id="486" name="Rounded Rectangle 48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9604437" y="6043607"/>
            <a:ext cx="868120" cy="273377"/>
            <a:chOff x="1800558" y="4288909"/>
            <a:chExt cx="1825631" cy="273377"/>
          </a:xfrm>
        </p:grpSpPr>
        <p:sp>
          <p:nvSpPr>
            <p:cNvPr id="489" name="Rounded Rectangle 48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8739221" y="6045185"/>
            <a:ext cx="868120" cy="273377"/>
            <a:chOff x="1800558" y="4288909"/>
            <a:chExt cx="1825631" cy="273377"/>
          </a:xfrm>
        </p:grpSpPr>
        <p:sp>
          <p:nvSpPr>
            <p:cNvPr id="492" name="Rounded Rectangle 49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10471470" y="6039654"/>
            <a:ext cx="868120" cy="273377"/>
            <a:chOff x="1800558" y="4288909"/>
            <a:chExt cx="1825631" cy="273377"/>
          </a:xfrm>
        </p:grpSpPr>
        <p:sp>
          <p:nvSpPr>
            <p:cNvPr id="495" name="Rounded Rectangle 49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>
            <a:off x="6132699" y="6045303"/>
            <a:ext cx="868120" cy="273377"/>
            <a:chOff x="1800558" y="4288909"/>
            <a:chExt cx="1825631" cy="273377"/>
          </a:xfrm>
        </p:grpSpPr>
        <p:sp>
          <p:nvSpPr>
            <p:cNvPr id="498" name="Rounded Rectangle 49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0" name="Group 499"/>
          <p:cNvGrpSpPr/>
          <p:nvPr/>
        </p:nvGrpSpPr>
        <p:grpSpPr>
          <a:xfrm>
            <a:off x="2665623" y="6041529"/>
            <a:ext cx="868120" cy="273377"/>
            <a:chOff x="1800558" y="4288909"/>
            <a:chExt cx="1825631" cy="273377"/>
          </a:xfrm>
        </p:grpSpPr>
        <p:sp>
          <p:nvSpPr>
            <p:cNvPr id="501" name="Rounded Rectangle 50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4401010" y="6044529"/>
            <a:ext cx="868120" cy="273377"/>
            <a:chOff x="1800558" y="4288909"/>
            <a:chExt cx="1825631" cy="273377"/>
          </a:xfrm>
        </p:grpSpPr>
        <p:sp>
          <p:nvSpPr>
            <p:cNvPr id="504" name="Rounded Rectangle 50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6" name="Group 505"/>
          <p:cNvGrpSpPr/>
          <p:nvPr/>
        </p:nvGrpSpPr>
        <p:grpSpPr>
          <a:xfrm>
            <a:off x="5677578" y="1647090"/>
            <a:ext cx="5414752" cy="2139110"/>
            <a:chOff x="5677578" y="1647090"/>
            <a:chExt cx="5414752" cy="2139110"/>
          </a:xfrm>
        </p:grpSpPr>
        <p:grpSp>
          <p:nvGrpSpPr>
            <p:cNvPr id="507" name="Leaf06"/>
            <p:cNvGrpSpPr/>
            <p:nvPr/>
          </p:nvGrpSpPr>
          <p:grpSpPr>
            <a:xfrm>
              <a:off x="5987768" y="3542360"/>
              <a:ext cx="243840" cy="243840"/>
              <a:chOff x="3442208" y="2978912"/>
              <a:chExt cx="243840" cy="243840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4" name="Rectangle 59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5" name="Rectangle 59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08" name="Leaf05"/>
            <p:cNvGrpSpPr/>
            <p:nvPr/>
          </p:nvGrpSpPr>
          <p:grpSpPr>
            <a:xfrm>
              <a:off x="6349764" y="3542360"/>
              <a:ext cx="243840" cy="243840"/>
              <a:chOff x="3906529" y="2978912"/>
              <a:chExt cx="243840" cy="243840"/>
            </a:xfrm>
          </p:grpSpPr>
          <p:sp>
            <p:nvSpPr>
              <p:cNvPr id="589" name="Rectangle 588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09" name="Leaf04"/>
            <p:cNvGrpSpPr/>
            <p:nvPr/>
          </p:nvGrpSpPr>
          <p:grpSpPr>
            <a:xfrm>
              <a:off x="7021950" y="3542360"/>
              <a:ext cx="243840" cy="243840"/>
              <a:chOff x="4375123" y="2978912"/>
              <a:chExt cx="243840" cy="243840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10" name="Leaf03"/>
            <p:cNvGrpSpPr/>
            <p:nvPr/>
          </p:nvGrpSpPr>
          <p:grpSpPr>
            <a:xfrm>
              <a:off x="7383946" y="3542360"/>
              <a:ext cx="243840" cy="243840"/>
              <a:chOff x="4822353" y="2978912"/>
              <a:chExt cx="243840" cy="243840"/>
            </a:xfrm>
          </p:grpSpPr>
          <p:sp>
            <p:nvSpPr>
              <p:cNvPr id="581" name="Rectangle 580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11" name="Leaf02"/>
            <p:cNvGrpSpPr/>
            <p:nvPr/>
          </p:nvGrpSpPr>
          <p:grpSpPr>
            <a:xfrm>
              <a:off x="8418128" y="3542360"/>
              <a:ext cx="243840" cy="243840"/>
              <a:chOff x="5332252" y="2978912"/>
              <a:chExt cx="243840" cy="243840"/>
            </a:xfrm>
          </p:grpSpPr>
          <p:sp>
            <p:nvSpPr>
              <p:cNvPr id="577" name="Rectangle 576"/>
              <p:cNvSpPr/>
              <p:nvPr/>
            </p:nvSpPr>
            <p:spPr>
              <a:xfrm>
                <a:off x="533225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545417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5332252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5454172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12" name="Leaf01"/>
            <p:cNvGrpSpPr/>
            <p:nvPr/>
          </p:nvGrpSpPr>
          <p:grpSpPr>
            <a:xfrm>
              <a:off x="9142120" y="3542360"/>
              <a:ext cx="243840" cy="243840"/>
              <a:chOff x="5948974" y="2978912"/>
              <a:chExt cx="243840" cy="243840"/>
            </a:xfrm>
          </p:grpSpPr>
          <p:sp>
            <p:nvSpPr>
              <p:cNvPr id="573" name="Rectangle 572"/>
              <p:cNvSpPr/>
              <p:nvPr/>
            </p:nvSpPr>
            <p:spPr>
              <a:xfrm>
                <a:off x="5948974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6070894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5948974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6070894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13" name="Cross 512"/>
            <p:cNvSpPr/>
            <p:nvPr/>
          </p:nvSpPr>
          <p:spPr>
            <a:xfrm rot="2784907">
              <a:off x="5669900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4" name="Cross 513"/>
            <p:cNvSpPr/>
            <p:nvPr/>
          </p:nvSpPr>
          <p:spPr>
            <a:xfrm rot="2784907">
              <a:off x="6704082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5" name="Cross 514"/>
            <p:cNvSpPr/>
            <p:nvPr/>
          </p:nvSpPr>
          <p:spPr>
            <a:xfrm rot="2784907">
              <a:off x="773826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16" name="Leaf03"/>
            <p:cNvGrpSpPr/>
            <p:nvPr/>
          </p:nvGrpSpPr>
          <p:grpSpPr>
            <a:xfrm>
              <a:off x="8056132" y="3542360"/>
              <a:ext cx="243840" cy="243840"/>
              <a:chOff x="4822353" y="2978912"/>
              <a:chExt cx="243840" cy="243840"/>
            </a:xfrm>
          </p:grpSpPr>
          <p:sp>
            <p:nvSpPr>
              <p:cNvPr id="569" name="Rectangle 568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17" name="Leaf03"/>
            <p:cNvGrpSpPr/>
            <p:nvPr/>
          </p:nvGrpSpPr>
          <p:grpSpPr>
            <a:xfrm>
              <a:off x="8780124" y="3542360"/>
              <a:ext cx="243840" cy="243840"/>
              <a:chOff x="4822353" y="2978912"/>
              <a:chExt cx="243840" cy="243840"/>
            </a:xfrm>
          </p:grpSpPr>
          <p:sp>
            <p:nvSpPr>
              <p:cNvPr id="565" name="Rectangle 564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18" name="Leaf04"/>
            <p:cNvGrpSpPr/>
            <p:nvPr/>
          </p:nvGrpSpPr>
          <p:grpSpPr>
            <a:xfrm>
              <a:off x="9504116" y="3542360"/>
              <a:ext cx="243840" cy="243840"/>
              <a:chOff x="4375123" y="2978912"/>
              <a:chExt cx="243840" cy="243840"/>
            </a:xfrm>
          </p:grpSpPr>
          <p:sp>
            <p:nvSpPr>
              <p:cNvPr id="561" name="Rectangle 560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19" name="Cross 518"/>
            <p:cNvSpPr/>
            <p:nvPr/>
          </p:nvSpPr>
          <p:spPr>
            <a:xfrm rot="2784907">
              <a:off x="985843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0" name="Leaf03"/>
            <p:cNvGrpSpPr/>
            <p:nvPr/>
          </p:nvGrpSpPr>
          <p:grpSpPr>
            <a:xfrm>
              <a:off x="10176302" y="3542360"/>
              <a:ext cx="243840" cy="243840"/>
              <a:chOff x="4822353" y="2978912"/>
              <a:chExt cx="243840" cy="243840"/>
            </a:xfrm>
          </p:grpSpPr>
          <p:sp>
            <p:nvSpPr>
              <p:cNvPr id="557" name="Rectangle 556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21" name="Leaf05"/>
            <p:cNvGrpSpPr/>
            <p:nvPr/>
          </p:nvGrpSpPr>
          <p:grpSpPr>
            <a:xfrm>
              <a:off x="10538298" y="3542360"/>
              <a:ext cx="243840" cy="243840"/>
              <a:chOff x="3906529" y="2978912"/>
              <a:chExt cx="243840" cy="243840"/>
            </a:xfrm>
          </p:grpSpPr>
          <p:sp>
            <p:nvSpPr>
              <p:cNvPr id="553" name="Rectangle 552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22" name="Cross 521"/>
            <p:cNvSpPr/>
            <p:nvPr/>
          </p:nvSpPr>
          <p:spPr>
            <a:xfrm rot="2784907">
              <a:off x="10892618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3" name="Group 522"/>
            <p:cNvGrpSpPr/>
            <p:nvPr/>
          </p:nvGrpSpPr>
          <p:grpSpPr>
            <a:xfrm>
              <a:off x="5773595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48" name="Straight Arrow Connector 54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Arrow Connector 548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Arrow Connector 549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Arrow Connector 550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2" name="Flowchart: Terminator 551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7140531" y="2865327"/>
              <a:ext cx="1027233" cy="657702"/>
              <a:chOff x="5933851" y="3642980"/>
              <a:chExt cx="1027233" cy="657702"/>
            </a:xfrm>
          </p:grpSpPr>
          <p:cxnSp>
            <p:nvCxnSpPr>
              <p:cNvPr id="543" name="Straight Arrow Connector 542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Arrow Connector 543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Arrow Connector 544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Arrow Connector 545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7" name="Flowchart: Terminator 546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25" name="Group 524"/>
            <p:cNvGrpSpPr/>
            <p:nvPr/>
          </p:nvGrpSpPr>
          <p:grpSpPr>
            <a:xfrm>
              <a:off x="8574784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38" name="Straight Arrow Connector 537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Arrow Connector 538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Arrow Connector 539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Arrow Connector 540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Flowchart: Terminator 541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26" name="Group 525"/>
            <p:cNvGrpSpPr/>
            <p:nvPr/>
          </p:nvGrpSpPr>
          <p:grpSpPr>
            <a:xfrm>
              <a:off x="9954270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33" name="Straight Arrow Connector 532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Arrow Connector 533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Arrow Connector 534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Arrow Connector 535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Flowchart: Terminator 536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27" name="Group 526"/>
            <p:cNvGrpSpPr/>
            <p:nvPr/>
          </p:nvGrpSpPr>
          <p:grpSpPr>
            <a:xfrm>
              <a:off x="6666736" y="1647090"/>
              <a:ext cx="3509566" cy="1171525"/>
              <a:chOff x="4758628" y="3452446"/>
              <a:chExt cx="3509566" cy="1171525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flipH="1">
                <a:off x="4758628" y="3962218"/>
                <a:ext cx="1293916" cy="6287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Arrow Connector 528"/>
              <p:cNvCxnSpPr/>
              <p:nvPr/>
            </p:nvCxnSpPr>
            <p:spPr>
              <a:xfrm flipH="1">
                <a:off x="5766320" y="3959258"/>
                <a:ext cx="587346" cy="6647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Arrow Connector 529"/>
              <p:cNvCxnSpPr/>
              <p:nvPr/>
            </p:nvCxnSpPr>
            <p:spPr>
              <a:xfrm>
                <a:off x="6666677" y="3975031"/>
                <a:ext cx="490077" cy="6489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Arrow Connector 530"/>
              <p:cNvCxnSpPr/>
              <p:nvPr/>
            </p:nvCxnSpPr>
            <p:spPr>
              <a:xfrm>
                <a:off x="6941809" y="3948597"/>
                <a:ext cx="1326385" cy="6753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Flowchart: Terminator 531"/>
              <p:cNvSpPr/>
              <p:nvPr/>
            </p:nvSpPr>
            <p:spPr>
              <a:xfrm>
                <a:off x="5862838" y="3452446"/>
                <a:ext cx="1217175" cy="52258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97" name="TextBox 596">
            <a:extLst>
              <a:ext uri="{FF2B5EF4-FFF2-40B4-BE49-F238E27FC236}">
                <a16:creationId xmlns:a16="http://schemas.microsoft.com/office/drawing/2014/main" id="{05CB31BE-B592-463E-B60D-AF817D217058}"/>
              </a:ext>
            </a:extLst>
          </p:cNvPr>
          <p:cNvSpPr txBox="1"/>
          <p:nvPr/>
        </p:nvSpPr>
        <p:spPr>
          <a:xfrm>
            <a:off x="298786" y="5185966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original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22F17678-9FD6-4751-841F-A0342C13BC3B}"/>
              </a:ext>
            </a:extLst>
          </p:cNvPr>
          <p:cNvSpPr txBox="1"/>
          <p:nvPr/>
        </p:nvSpPr>
        <p:spPr>
          <a:xfrm>
            <a:off x="293254" y="5486364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sorted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3D464F7E-DF15-48F4-B8DF-CB6A58EA9F7D}"/>
              </a:ext>
            </a:extLst>
          </p:cNvPr>
          <p:cNvSpPr txBox="1"/>
          <p:nvPr/>
        </p:nvSpPr>
        <p:spPr>
          <a:xfrm>
            <a:off x="287361" y="5738327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first unique: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B5AAA7F9-E0FB-4B8D-B268-9107FCDB02EA}"/>
              </a:ext>
            </a:extLst>
          </p:cNvPr>
          <p:cNvSpPr txBox="1"/>
          <p:nvPr/>
        </p:nvSpPr>
        <p:spPr>
          <a:xfrm>
            <a:off x="287360" y="6039654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compact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7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305" name="Group 304"/>
          <p:cNvGrpSpPr/>
          <p:nvPr/>
        </p:nvGrpSpPr>
        <p:grpSpPr>
          <a:xfrm>
            <a:off x="1799696" y="5089187"/>
            <a:ext cx="868120" cy="273377"/>
            <a:chOff x="1800558" y="4288909"/>
            <a:chExt cx="1825631" cy="273377"/>
          </a:xfrm>
        </p:grpSpPr>
        <p:sp>
          <p:nvSpPr>
            <p:cNvPr id="306" name="Rounded Rectangle 30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537454" y="5093254"/>
            <a:ext cx="868120" cy="273377"/>
            <a:chOff x="1800558" y="4288909"/>
            <a:chExt cx="1825631" cy="273377"/>
          </a:xfrm>
        </p:grpSpPr>
        <p:sp>
          <p:nvSpPr>
            <p:cNvPr id="309" name="Rounded Rectangle 30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5267754" y="5097049"/>
            <a:ext cx="868120" cy="273377"/>
            <a:chOff x="1800558" y="4288909"/>
            <a:chExt cx="1825631" cy="273377"/>
          </a:xfrm>
        </p:grpSpPr>
        <p:sp>
          <p:nvSpPr>
            <p:cNvPr id="312" name="Rounded Rectangle 31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7005498" y="5098625"/>
            <a:ext cx="868120" cy="273377"/>
            <a:chOff x="1800558" y="4288909"/>
            <a:chExt cx="1825631" cy="273377"/>
          </a:xfrm>
        </p:grpSpPr>
        <p:sp>
          <p:nvSpPr>
            <p:cNvPr id="315" name="Rounded Rectangle 31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7873617" y="5096723"/>
            <a:ext cx="868120" cy="273377"/>
            <a:chOff x="1800558" y="4288909"/>
            <a:chExt cx="1825631" cy="273377"/>
          </a:xfrm>
        </p:grpSpPr>
        <p:sp>
          <p:nvSpPr>
            <p:cNvPr id="318" name="Rounded Rectangle 31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9605899" y="5091048"/>
            <a:ext cx="868120" cy="273377"/>
            <a:chOff x="1800558" y="4288909"/>
            <a:chExt cx="1825631" cy="273377"/>
          </a:xfrm>
        </p:grpSpPr>
        <p:sp>
          <p:nvSpPr>
            <p:cNvPr id="321" name="Rounded Rectangle 32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8740683" y="5092626"/>
            <a:ext cx="868120" cy="273377"/>
            <a:chOff x="1800558" y="4288909"/>
            <a:chExt cx="1825631" cy="273377"/>
          </a:xfrm>
        </p:grpSpPr>
        <p:sp>
          <p:nvSpPr>
            <p:cNvPr id="324" name="Rounded Rectangle 32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0472932" y="5087095"/>
            <a:ext cx="868120" cy="273377"/>
            <a:chOff x="1800558" y="4288909"/>
            <a:chExt cx="1825631" cy="273377"/>
          </a:xfrm>
        </p:grpSpPr>
        <p:sp>
          <p:nvSpPr>
            <p:cNvPr id="327" name="Rounded Rectangle 32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6134161" y="5092744"/>
            <a:ext cx="868120" cy="273377"/>
            <a:chOff x="1800558" y="4288909"/>
            <a:chExt cx="1825631" cy="273377"/>
          </a:xfrm>
        </p:grpSpPr>
        <p:sp>
          <p:nvSpPr>
            <p:cNvPr id="330" name="Rounded Rectangle 32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2667085" y="5088970"/>
            <a:ext cx="868120" cy="273377"/>
            <a:chOff x="1800558" y="4288909"/>
            <a:chExt cx="1825631" cy="273377"/>
          </a:xfrm>
        </p:grpSpPr>
        <p:sp>
          <p:nvSpPr>
            <p:cNvPr id="333" name="Rounded Rectangle 33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4402472" y="5091970"/>
            <a:ext cx="868120" cy="273377"/>
            <a:chOff x="1800558" y="4288909"/>
            <a:chExt cx="1825631" cy="273377"/>
          </a:xfrm>
        </p:grpSpPr>
        <p:sp>
          <p:nvSpPr>
            <p:cNvPr id="336" name="Rounded Rectangle 33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1802623" y="4491040"/>
            <a:ext cx="867267" cy="235672"/>
            <a:chOff x="5364245" y="4915121"/>
            <a:chExt cx="867267" cy="235672"/>
          </a:xfrm>
        </p:grpSpPr>
        <p:sp>
          <p:nvSpPr>
            <p:cNvPr id="342" name="Rounded Rectangle 34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4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48" name="Group 347"/>
          <p:cNvGrpSpPr/>
          <p:nvPr/>
        </p:nvGrpSpPr>
        <p:grpSpPr>
          <a:xfrm>
            <a:off x="3544218" y="4501107"/>
            <a:ext cx="867267" cy="235672"/>
            <a:chOff x="5364245" y="4915121"/>
            <a:chExt cx="867267" cy="235672"/>
          </a:xfrm>
        </p:grpSpPr>
        <p:sp>
          <p:nvSpPr>
            <p:cNvPr id="349" name="Rounded Rectangle 34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5273667" y="4502706"/>
            <a:ext cx="867267" cy="235672"/>
            <a:chOff x="5364245" y="4915121"/>
            <a:chExt cx="867267" cy="235672"/>
          </a:xfrm>
        </p:grpSpPr>
        <p:sp>
          <p:nvSpPr>
            <p:cNvPr id="356" name="Rounded Rectangle 35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2" name="Group 361"/>
          <p:cNvGrpSpPr/>
          <p:nvPr/>
        </p:nvGrpSpPr>
        <p:grpSpPr>
          <a:xfrm>
            <a:off x="7016534" y="4506185"/>
            <a:ext cx="867267" cy="235672"/>
            <a:chOff x="5364245" y="4915121"/>
            <a:chExt cx="867267" cy="235672"/>
          </a:xfrm>
        </p:grpSpPr>
        <p:sp>
          <p:nvSpPr>
            <p:cNvPr id="363" name="Rounded Rectangle 36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6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7889776" y="4506185"/>
            <a:ext cx="867267" cy="235672"/>
            <a:chOff x="5364245" y="4915121"/>
            <a:chExt cx="867267" cy="235672"/>
          </a:xfrm>
        </p:grpSpPr>
        <p:sp>
          <p:nvSpPr>
            <p:cNvPr id="370" name="Rounded Rectangle 36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2" name="Rectangle 37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76" name="Group 375"/>
          <p:cNvGrpSpPr/>
          <p:nvPr/>
        </p:nvGrpSpPr>
        <p:grpSpPr>
          <a:xfrm>
            <a:off x="9621206" y="4502412"/>
            <a:ext cx="867267" cy="235672"/>
            <a:chOff x="5364245" y="4915121"/>
            <a:chExt cx="867267" cy="235672"/>
          </a:xfrm>
        </p:grpSpPr>
        <p:sp>
          <p:nvSpPr>
            <p:cNvPr id="377" name="Rounded Rectangle 37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9" name="Rectangle 37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8755137" y="4505892"/>
            <a:ext cx="867267" cy="235672"/>
            <a:chOff x="5364245" y="4915121"/>
            <a:chExt cx="867267" cy="235672"/>
          </a:xfrm>
        </p:grpSpPr>
        <p:sp>
          <p:nvSpPr>
            <p:cNvPr id="384" name="Rounded Rectangle 38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8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86" name="Rectangle 38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10486533" y="4502263"/>
            <a:ext cx="867267" cy="235672"/>
            <a:chOff x="5364245" y="4915121"/>
            <a:chExt cx="867267" cy="235672"/>
          </a:xfrm>
        </p:grpSpPr>
        <p:sp>
          <p:nvSpPr>
            <p:cNvPr id="391" name="Rounded Rectangle 39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6146909" y="4509814"/>
            <a:ext cx="867267" cy="235672"/>
            <a:chOff x="5364245" y="4915121"/>
            <a:chExt cx="867267" cy="235672"/>
          </a:xfrm>
        </p:grpSpPr>
        <p:sp>
          <p:nvSpPr>
            <p:cNvPr id="398" name="Rounded Rectangle 39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0" name="Rectangle 39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2675650" y="4492504"/>
            <a:ext cx="867267" cy="235672"/>
            <a:chOff x="5364245" y="4915121"/>
            <a:chExt cx="867267" cy="235672"/>
          </a:xfrm>
        </p:grpSpPr>
        <p:sp>
          <p:nvSpPr>
            <p:cNvPr id="405" name="Rounded Rectangle 40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0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4411485" y="4497627"/>
            <a:ext cx="867267" cy="235672"/>
            <a:chOff x="5364245" y="4915121"/>
            <a:chExt cx="867267" cy="235672"/>
          </a:xfrm>
        </p:grpSpPr>
        <p:sp>
          <p:nvSpPr>
            <p:cNvPr id="412" name="Rounded Rectangle 41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1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14" name="Rectangle 41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418" name="TextBox 417"/>
          <p:cNvSpPr txBox="1"/>
          <p:nvPr/>
        </p:nvSpPr>
        <p:spPr>
          <a:xfrm>
            <a:off x="1363229" y="4436067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19" name="Group 418"/>
          <p:cNvGrpSpPr/>
          <p:nvPr/>
        </p:nvGrpSpPr>
        <p:grpSpPr>
          <a:xfrm>
            <a:off x="1801770" y="4794581"/>
            <a:ext cx="868120" cy="273377"/>
            <a:chOff x="1800558" y="4288909"/>
            <a:chExt cx="1825631" cy="273377"/>
          </a:xfrm>
        </p:grpSpPr>
        <p:sp>
          <p:nvSpPr>
            <p:cNvPr id="420" name="Rounded Rectangle 41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3539528" y="4798648"/>
            <a:ext cx="868120" cy="273377"/>
            <a:chOff x="1800558" y="4288909"/>
            <a:chExt cx="1825631" cy="273377"/>
          </a:xfrm>
        </p:grpSpPr>
        <p:sp>
          <p:nvSpPr>
            <p:cNvPr id="423" name="Rounded Rectangle 42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5269828" y="4802443"/>
            <a:ext cx="868120" cy="273377"/>
            <a:chOff x="1800558" y="4288909"/>
            <a:chExt cx="1825631" cy="273377"/>
          </a:xfrm>
        </p:grpSpPr>
        <p:sp>
          <p:nvSpPr>
            <p:cNvPr id="426" name="Rounded Rectangle 42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7007572" y="4804019"/>
            <a:ext cx="868120" cy="273377"/>
            <a:chOff x="1800558" y="4288909"/>
            <a:chExt cx="1825631" cy="273377"/>
          </a:xfrm>
        </p:grpSpPr>
        <p:sp>
          <p:nvSpPr>
            <p:cNvPr id="429" name="Rounded Rectangle 42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7875691" y="4802117"/>
            <a:ext cx="868120" cy="273377"/>
            <a:chOff x="1800558" y="4288909"/>
            <a:chExt cx="1825631" cy="273377"/>
          </a:xfrm>
        </p:grpSpPr>
        <p:sp>
          <p:nvSpPr>
            <p:cNvPr id="432" name="Rounded Rectangle 43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9607973" y="4796442"/>
            <a:ext cx="868120" cy="273377"/>
            <a:chOff x="1800558" y="4288909"/>
            <a:chExt cx="1825631" cy="273377"/>
          </a:xfrm>
        </p:grpSpPr>
        <p:sp>
          <p:nvSpPr>
            <p:cNvPr id="435" name="Rounded Rectangle 43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8742757" y="4798020"/>
            <a:ext cx="868120" cy="273377"/>
            <a:chOff x="1800558" y="4288909"/>
            <a:chExt cx="1825631" cy="273377"/>
          </a:xfrm>
        </p:grpSpPr>
        <p:sp>
          <p:nvSpPr>
            <p:cNvPr id="438" name="Rounded Rectangle 43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10475006" y="4792489"/>
            <a:ext cx="868120" cy="273377"/>
            <a:chOff x="1800558" y="4288909"/>
            <a:chExt cx="1825631" cy="273377"/>
          </a:xfrm>
        </p:grpSpPr>
        <p:sp>
          <p:nvSpPr>
            <p:cNvPr id="441" name="Rounded Rectangle 44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6136235" y="4798138"/>
            <a:ext cx="868120" cy="273377"/>
            <a:chOff x="1800558" y="4288909"/>
            <a:chExt cx="1825631" cy="273377"/>
          </a:xfrm>
        </p:grpSpPr>
        <p:sp>
          <p:nvSpPr>
            <p:cNvPr id="444" name="Rounded Rectangle 44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2669159" y="4794364"/>
            <a:ext cx="868120" cy="273377"/>
            <a:chOff x="1800558" y="4288909"/>
            <a:chExt cx="1825631" cy="273377"/>
          </a:xfrm>
        </p:grpSpPr>
        <p:sp>
          <p:nvSpPr>
            <p:cNvPr id="447" name="Rounded Rectangle 44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4404546" y="4797364"/>
            <a:ext cx="868120" cy="273377"/>
            <a:chOff x="1800558" y="4288909"/>
            <a:chExt cx="1825631" cy="273377"/>
          </a:xfrm>
        </p:grpSpPr>
        <p:sp>
          <p:nvSpPr>
            <p:cNvPr id="450" name="Rounded Rectangle 44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1781832" y="3603224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898856" y="3314766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1381978" y="3569578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375968" y="395466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1781832" y="3983931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3602776" y="3984369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002|003| - |004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5423720" y="3981338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005|006|007|008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6" name="Group 475"/>
          <p:cNvGrpSpPr/>
          <p:nvPr/>
        </p:nvGrpSpPr>
        <p:grpSpPr>
          <a:xfrm>
            <a:off x="7250802" y="3981338"/>
            <a:ext cx="1858776" cy="278562"/>
            <a:chOff x="919898" y="4901464"/>
            <a:chExt cx="1858776" cy="278562"/>
          </a:xfrm>
        </p:grpSpPr>
        <p:sp>
          <p:nvSpPr>
            <p:cNvPr id="477" name="Rounded Rectangle 47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8" name="TextBox 47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9" name="TextBox 47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|009|010|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80" name="Straight Connector 479"/>
            <p:cNvCxnSpPr>
              <a:stCxn id="477" idx="0"/>
              <a:endCxn id="47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1798965" y="5373569"/>
            <a:ext cx="868120" cy="273377"/>
            <a:chOff x="1800558" y="4288909"/>
            <a:chExt cx="1825631" cy="273377"/>
          </a:xfrm>
        </p:grpSpPr>
        <p:sp>
          <p:nvSpPr>
            <p:cNvPr id="269" name="Rounded Rectangle 26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536723" y="5377636"/>
            <a:ext cx="868120" cy="273377"/>
            <a:chOff x="1800558" y="4288909"/>
            <a:chExt cx="1825631" cy="273377"/>
          </a:xfrm>
        </p:grpSpPr>
        <p:sp>
          <p:nvSpPr>
            <p:cNvPr id="272" name="Rounded Rectangle 27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5267023" y="5381431"/>
            <a:ext cx="868120" cy="273377"/>
            <a:chOff x="1800558" y="4288909"/>
            <a:chExt cx="1825631" cy="273377"/>
          </a:xfrm>
        </p:grpSpPr>
        <p:sp>
          <p:nvSpPr>
            <p:cNvPr id="275" name="Rounded Rectangle 27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7004767" y="5383007"/>
            <a:ext cx="868120" cy="273377"/>
            <a:chOff x="1800558" y="4288909"/>
            <a:chExt cx="1825631" cy="273377"/>
          </a:xfrm>
        </p:grpSpPr>
        <p:sp>
          <p:nvSpPr>
            <p:cNvPr id="278" name="Rounded Rectangle 27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7872886" y="5381105"/>
            <a:ext cx="868120" cy="273377"/>
            <a:chOff x="1800558" y="4288909"/>
            <a:chExt cx="1825631" cy="273377"/>
          </a:xfrm>
        </p:grpSpPr>
        <p:sp>
          <p:nvSpPr>
            <p:cNvPr id="281" name="Rounded Rectangle 28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9605168" y="5375430"/>
            <a:ext cx="868120" cy="273377"/>
            <a:chOff x="1800558" y="4288909"/>
            <a:chExt cx="1825631" cy="273377"/>
          </a:xfrm>
        </p:grpSpPr>
        <p:sp>
          <p:nvSpPr>
            <p:cNvPr id="284" name="Rounded Rectangle 28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739952" y="5377008"/>
            <a:ext cx="868120" cy="273377"/>
            <a:chOff x="1800558" y="4288909"/>
            <a:chExt cx="1825631" cy="273377"/>
          </a:xfrm>
        </p:grpSpPr>
        <p:sp>
          <p:nvSpPr>
            <p:cNvPr id="287" name="Rounded Rectangle 28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10472201" y="5371477"/>
            <a:ext cx="868120" cy="273377"/>
            <a:chOff x="1800558" y="4288909"/>
            <a:chExt cx="1825631" cy="273377"/>
          </a:xfrm>
        </p:grpSpPr>
        <p:sp>
          <p:nvSpPr>
            <p:cNvPr id="290" name="Rounded Rectangle 28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6133430" y="5377126"/>
            <a:ext cx="868120" cy="273377"/>
            <a:chOff x="1800558" y="4288909"/>
            <a:chExt cx="1825631" cy="273377"/>
          </a:xfrm>
        </p:grpSpPr>
        <p:sp>
          <p:nvSpPr>
            <p:cNvPr id="293" name="Rounded Rectangle 29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2666354" y="5373352"/>
            <a:ext cx="868120" cy="273377"/>
            <a:chOff x="1800558" y="4288909"/>
            <a:chExt cx="1825631" cy="273377"/>
          </a:xfrm>
        </p:grpSpPr>
        <p:sp>
          <p:nvSpPr>
            <p:cNvPr id="296" name="Rounded Rectangle 29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4401741" y="5376352"/>
            <a:ext cx="868120" cy="273377"/>
            <a:chOff x="1800558" y="4288909"/>
            <a:chExt cx="1825631" cy="273377"/>
          </a:xfrm>
        </p:grpSpPr>
        <p:sp>
          <p:nvSpPr>
            <p:cNvPr id="299" name="Rounded Rectangle 29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1798234" y="5663891"/>
            <a:ext cx="868120" cy="273377"/>
            <a:chOff x="1800558" y="4288909"/>
            <a:chExt cx="1825631" cy="273377"/>
          </a:xfrm>
        </p:grpSpPr>
        <p:sp>
          <p:nvSpPr>
            <p:cNvPr id="302" name="Rounded Rectangle 30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535992" y="5667958"/>
            <a:ext cx="868120" cy="273377"/>
            <a:chOff x="1800558" y="4288909"/>
            <a:chExt cx="1825631" cy="273377"/>
          </a:xfrm>
        </p:grpSpPr>
        <p:sp>
          <p:nvSpPr>
            <p:cNvPr id="338" name="Rounded Rectangle 33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266292" y="5671753"/>
            <a:ext cx="868120" cy="273377"/>
            <a:chOff x="1800558" y="4288909"/>
            <a:chExt cx="1825631" cy="273377"/>
          </a:xfrm>
        </p:grpSpPr>
        <p:sp>
          <p:nvSpPr>
            <p:cNvPr id="452" name="Rounded Rectangle 45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7004036" y="5673329"/>
            <a:ext cx="868120" cy="273377"/>
            <a:chOff x="1800558" y="4288909"/>
            <a:chExt cx="1825631" cy="273377"/>
          </a:xfrm>
        </p:grpSpPr>
        <p:sp>
          <p:nvSpPr>
            <p:cNvPr id="483" name="Rounded Rectangle 48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4" name="TextBox 48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7872155" y="5671427"/>
            <a:ext cx="868120" cy="273377"/>
            <a:chOff x="1800558" y="4288909"/>
            <a:chExt cx="1825631" cy="273377"/>
          </a:xfrm>
        </p:grpSpPr>
        <p:sp>
          <p:nvSpPr>
            <p:cNvPr id="486" name="Rounded Rectangle 48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9604437" y="5665752"/>
            <a:ext cx="868120" cy="273377"/>
            <a:chOff x="1800558" y="4288909"/>
            <a:chExt cx="1825631" cy="273377"/>
          </a:xfrm>
        </p:grpSpPr>
        <p:sp>
          <p:nvSpPr>
            <p:cNvPr id="489" name="Rounded Rectangle 48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8739221" y="5667330"/>
            <a:ext cx="868120" cy="273377"/>
            <a:chOff x="1800558" y="4288909"/>
            <a:chExt cx="1825631" cy="273377"/>
          </a:xfrm>
        </p:grpSpPr>
        <p:sp>
          <p:nvSpPr>
            <p:cNvPr id="492" name="Rounded Rectangle 49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10471470" y="5661799"/>
            <a:ext cx="868120" cy="273377"/>
            <a:chOff x="1800558" y="4288909"/>
            <a:chExt cx="1825631" cy="273377"/>
          </a:xfrm>
        </p:grpSpPr>
        <p:sp>
          <p:nvSpPr>
            <p:cNvPr id="495" name="Rounded Rectangle 49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>
            <a:off x="6132699" y="5667448"/>
            <a:ext cx="868120" cy="273377"/>
            <a:chOff x="1800558" y="4288909"/>
            <a:chExt cx="1825631" cy="273377"/>
          </a:xfrm>
        </p:grpSpPr>
        <p:sp>
          <p:nvSpPr>
            <p:cNvPr id="498" name="Rounded Rectangle 49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0" name="Group 499"/>
          <p:cNvGrpSpPr/>
          <p:nvPr/>
        </p:nvGrpSpPr>
        <p:grpSpPr>
          <a:xfrm>
            <a:off x="2665623" y="5663674"/>
            <a:ext cx="868120" cy="273377"/>
            <a:chOff x="1800558" y="4288909"/>
            <a:chExt cx="1825631" cy="273377"/>
          </a:xfrm>
        </p:grpSpPr>
        <p:sp>
          <p:nvSpPr>
            <p:cNvPr id="501" name="Rounded Rectangle 50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4401010" y="5666674"/>
            <a:ext cx="868120" cy="273377"/>
            <a:chOff x="1800558" y="4288909"/>
            <a:chExt cx="1825631" cy="273377"/>
          </a:xfrm>
        </p:grpSpPr>
        <p:sp>
          <p:nvSpPr>
            <p:cNvPr id="504" name="Rounded Rectangle 50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1798356" y="5966848"/>
            <a:ext cx="867267" cy="235672"/>
            <a:chOff x="5364245" y="4915121"/>
            <a:chExt cx="867267" cy="235672"/>
          </a:xfrm>
        </p:grpSpPr>
        <p:sp>
          <p:nvSpPr>
            <p:cNvPr id="508" name="Rounded Rectangle 5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0" name="Rectangle 5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14" name="Group 513"/>
          <p:cNvGrpSpPr/>
          <p:nvPr/>
        </p:nvGrpSpPr>
        <p:grpSpPr>
          <a:xfrm>
            <a:off x="2670252" y="5966848"/>
            <a:ext cx="867267" cy="235672"/>
            <a:chOff x="5364245" y="4915121"/>
            <a:chExt cx="867267" cy="235672"/>
          </a:xfrm>
        </p:grpSpPr>
        <p:sp>
          <p:nvSpPr>
            <p:cNvPr id="515" name="Rounded Rectangle 5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536539" y="5964668"/>
            <a:ext cx="867267" cy="235672"/>
            <a:chOff x="5364245" y="4915121"/>
            <a:chExt cx="867267" cy="235672"/>
          </a:xfrm>
        </p:grpSpPr>
        <p:sp>
          <p:nvSpPr>
            <p:cNvPr id="522" name="Rounded Rectangle 5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4405791" y="5966848"/>
            <a:ext cx="867267" cy="235672"/>
            <a:chOff x="5364245" y="4915121"/>
            <a:chExt cx="867267" cy="235672"/>
          </a:xfrm>
        </p:grpSpPr>
        <p:sp>
          <p:nvSpPr>
            <p:cNvPr id="529" name="Rounded Rectangle 52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35" name="Group 534"/>
          <p:cNvGrpSpPr/>
          <p:nvPr/>
        </p:nvGrpSpPr>
        <p:grpSpPr>
          <a:xfrm>
            <a:off x="5270737" y="5967316"/>
            <a:ext cx="867267" cy="235672"/>
            <a:chOff x="5364245" y="4915121"/>
            <a:chExt cx="867267" cy="235672"/>
          </a:xfrm>
        </p:grpSpPr>
        <p:sp>
          <p:nvSpPr>
            <p:cNvPr id="536" name="Rounded Rectangle 53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8" name="Rectangle 53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42" name="Group 541"/>
          <p:cNvGrpSpPr/>
          <p:nvPr/>
        </p:nvGrpSpPr>
        <p:grpSpPr>
          <a:xfrm>
            <a:off x="6136611" y="5967444"/>
            <a:ext cx="867267" cy="235672"/>
            <a:chOff x="5364245" y="4915121"/>
            <a:chExt cx="867267" cy="235672"/>
          </a:xfrm>
        </p:grpSpPr>
        <p:sp>
          <p:nvSpPr>
            <p:cNvPr id="543" name="Rounded Rectangle 54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4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45" name="Rectangle 54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49" name="Group 548"/>
          <p:cNvGrpSpPr/>
          <p:nvPr/>
        </p:nvGrpSpPr>
        <p:grpSpPr>
          <a:xfrm>
            <a:off x="5677578" y="1647090"/>
            <a:ext cx="5414752" cy="2139110"/>
            <a:chOff x="5677578" y="1647090"/>
            <a:chExt cx="5414752" cy="2139110"/>
          </a:xfrm>
        </p:grpSpPr>
        <p:grpSp>
          <p:nvGrpSpPr>
            <p:cNvPr id="550" name="Leaf06"/>
            <p:cNvGrpSpPr/>
            <p:nvPr/>
          </p:nvGrpSpPr>
          <p:grpSpPr>
            <a:xfrm>
              <a:off x="5987768" y="3542360"/>
              <a:ext cx="243840" cy="243840"/>
              <a:chOff x="3442208" y="2978912"/>
              <a:chExt cx="243840" cy="243840"/>
            </a:xfrm>
          </p:grpSpPr>
          <p:sp>
            <p:nvSpPr>
              <p:cNvPr id="636" name="Rectangle 63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9" name="Rectangle 63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51" name="Leaf05"/>
            <p:cNvGrpSpPr/>
            <p:nvPr/>
          </p:nvGrpSpPr>
          <p:grpSpPr>
            <a:xfrm>
              <a:off x="6349764" y="3542360"/>
              <a:ext cx="243840" cy="243840"/>
              <a:chOff x="3906529" y="2978912"/>
              <a:chExt cx="243840" cy="243840"/>
            </a:xfrm>
          </p:grpSpPr>
          <p:sp>
            <p:nvSpPr>
              <p:cNvPr id="632" name="Rectangle 631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52" name="Leaf04"/>
            <p:cNvGrpSpPr/>
            <p:nvPr/>
          </p:nvGrpSpPr>
          <p:grpSpPr>
            <a:xfrm>
              <a:off x="7021950" y="3542360"/>
              <a:ext cx="243840" cy="243840"/>
              <a:chOff x="4375123" y="2978912"/>
              <a:chExt cx="243840" cy="243840"/>
            </a:xfrm>
          </p:grpSpPr>
          <p:sp>
            <p:nvSpPr>
              <p:cNvPr id="628" name="Rectangle 627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53" name="Leaf03"/>
            <p:cNvGrpSpPr/>
            <p:nvPr/>
          </p:nvGrpSpPr>
          <p:grpSpPr>
            <a:xfrm>
              <a:off x="7383946" y="3542360"/>
              <a:ext cx="243840" cy="243840"/>
              <a:chOff x="4822353" y="2978912"/>
              <a:chExt cx="243840" cy="243840"/>
            </a:xfrm>
          </p:grpSpPr>
          <p:sp>
            <p:nvSpPr>
              <p:cNvPr id="624" name="Rectangle 623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5" name="Rectangle 624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54" name="Leaf02"/>
            <p:cNvGrpSpPr/>
            <p:nvPr/>
          </p:nvGrpSpPr>
          <p:grpSpPr>
            <a:xfrm>
              <a:off x="8418128" y="3542360"/>
              <a:ext cx="243840" cy="243840"/>
              <a:chOff x="5332252" y="2978912"/>
              <a:chExt cx="243840" cy="243840"/>
            </a:xfrm>
          </p:grpSpPr>
          <p:sp>
            <p:nvSpPr>
              <p:cNvPr id="620" name="Rectangle 619"/>
              <p:cNvSpPr/>
              <p:nvPr/>
            </p:nvSpPr>
            <p:spPr>
              <a:xfrm>
                <a:off x="533225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1" name="Rectangle 620"/>
              <p:cNvSpPr/>
              <p:nvPr/>
            </p:nvSpPr>
            <p:spPr>
              <a:xfrm>
                <a:off x="5454172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5332252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5454172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55" name="Leaf01"/>
            <p:cNvGrpSpPr/>
            <p:nvPr/>
          </p:nvGrpSpPr>
          <p:grpSpPr>
            <a:xfrm>
              <a:off x="9142120" y="3542360"/>
              <a:ext cx="243840" cy="243840"/>
              <a:chOff x="5948974" y="2978912"/>
              <a:chExt cx="243840" cy="243840"/>
            </a:xfrm>
          </p:grpSpPr>
          <p:sp>
            <p:nvSpPr>
              <p:cNvPr id="616" name="Rectangle 615"/>
              <p:cNvSpPr/>
              <p:nvPr/>
            </p:nvSpPr>
            <p:spPr>
              <a:xfrm>
                <a:off x="5948974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7" name="Rectangle 616"/>
              <p:cNvSpPr/>
              <p:nvPr/>
            </p:nvSpPr>
            <p:spPr>
              <a:xfrm>
                <a:off x="6070894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8" name="Rectangle 617"/>
              <p:cNvSpPr/>
              <p:nvPr/>
            </p:nvSpPr>
            <p:spPr>
              <a:xfrm>
                <a:off x="5948974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9" name="Rectangle 618"/>
              <p:cNvSpPr/>
              <p:nvPr/>
            </p:nvSpPr>
            <p:spPr>
              <a:xfrm>
                <a:off x="6070894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56" name="Cross 555"/>
            <p:cNvSpPr/>
            <p:nvPr/>
          </p:nvSpPr>
          <p:spPr>
            <a:xfrm rot="2784907">
              <a:off x="5669900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7" name="Cross 556"/>
            <p:cNvSpPr/>
            <p:nvPr/>
          </p:nvSpPr>
          <p:spPr>
            <a:xfrm rot="2784907">
              <a:off x="6704082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8" name="Cross 557"/>
            <p:cNvSpPr/>
            <p:nvPr/>
          </p:nvSpPr>
          <p:spPr>
            <a:xfrm rot="2784907">
              <a:off x="773826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59" name="Leaf03"/>
            <p:cNvGrpSpPr/>
            <p:nvPr/>
          </p:nvGrpSpPr>
          <p:grpSpPr>
            <a:xfrm>
              <a:off x="8056132" y="3542360"/>
              <a:ext cx="243840" cy="243840"/>
              <a:chOff x="4822353" y="2978912"/>
              <a:chExt cx="243840" cy="243840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4" name="Rectangle 613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5" name="Rectangle 614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0" name="Leaf03"/>
            <p:cNvGrpSpPr/>
            <p:nvPr/>
          </p:nvGrpSpPr>
          <p:grpSpPr>
            <a:xfrm>
              <a:off x="8780124" y="3542360"/>
              <a:ext cx="243840" cy="243840"/>
              <a:chOff x="4822353" y="2978912"/>
              <a:chExt cx="243840" cy="243840"/>
            </a:xfrm>
          </p:grpSpPr>
          <p:sp>
            <p:nvSpPr>
              <p:cNvPr id="608" name="Rectangle 607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0" name="Rectangle 609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1" name="Rectangle 610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1" name="Leaf04"/>
            <p:cNvGrpSpPr/>
            <p:nvPr/>
          </p:nvGrpSpPr>
          <p:grpSpPr>
            <a:xfrm>
              <a:off x="9504116" y="3542360"/>
              <a:ext cx="243840" cy="243840"/>
              <a:chOff x="4375123" y="2978912"/>
              <a:chExt cx="243840" cy="243840"/>
            </a:xfrm>
          </p:grpSpPr>
          <p:sp>
            <p:nvSpPr>
              <p:cNvPr id="604" name="Rectangle 603"/>
              <p:cNvSpPr/>
              <p:nvPr/>
            </p:nvSpPr>
            <p:spPr>
              <a:xfrm>
                <a:off x="437512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449704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437512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7" name="Rectangle 606"/>
              <p:cNvSpPr/>
              <p:nvPr/>
            </p:nvSpPr>
            <p:spPr>
              <a:xfrm>
                <a:off x="449704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62" name="Cross 561"/>
            <p:cNvSpPr/>
            <p:nvPr/>
          </p:nvSpPr>
          <p:spPr>
            <a:xfrm rot="2784907">
              <a:off x="9858434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63" name="Leaf03"/>
            <p:cNvGrpSpPr/>
            <p:nvPr/>
          </p:nvGrpSpPr>
          <p:grpSpPr>
            <a:xfrm>
              <a:off x="10176302" y="3542360"/>
              <a:ext cx="243840" cy="243840"/>
              <a:chOff x="4822353" y="2978912"/>
              <a:chExt cx="243840" cy="243840"/>
            </a:xfrm>
          </p:grpSpPr>
          <p:sp>
            <p:nvSpPr>
              <p:cNvPr id="600" name="Rectangle 599"/>
              <p:cNvSpPr/>
              <p:nvPr/>
            </p:nvSpPr>
            <p:spPr>
              <a:xfrm>
                <a:off x="482235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4944273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4822353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4944273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4" name="Leaf05"/>
            <p:cNvGrpSpPr/>
            <p:nvPr/>
          </p:nvGrpSpPr>
          <p:grpSpPr>
            <a:xfrm>
              <a:off x="10538298" y="3542360"/>
              <a:ext cx="243840" cy="243840"/>
              <a:chOff x="3906529" y="2978912"/>
              <a:chExt cx="243840" cy="243840"/>
            </a:xfrm>
          </p:grpSpPr>
          <p:sp>
            <p:nvSpPr>
              <p:cNvPr id="596" name="Rectangle 595"/>
              <p:cNvSpPr/>
              <p:nvPr/>
            </p:nvSpPr>
            <p:spPr>
              <a:xfrm>
                <a:off x="3906529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4028449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8" name="Rectangle 597"/>
              <p:cNvSpPr/>
              <p:nvPr/>
            </p:nvSpPr>
            <p:spPr>
              <a:xfrm>
                <a:off x="3906529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4028449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565" name="Cross 564"/>
            <p:cNvSpPr/>
            <p:nvPr/>
          </p:nvSpPr>
          <p:spPr>
            <a:xfrm rot="2784907">
              <a:off x="10892618" y="3568263"/>
              <a:ext cx="207390" cy="192034"/>
            </a:xfrm>
            <a:prstGeom prst="plus">
              <a:avLst>
                <a:gd name="adj" fmla="val 4463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66" name="Group 565"/>
            <p:cNvGrpSpPr/>
            <p:nvPr/>
          </p:nvGrpSpPr>
          <p:grpSpPr>
            <a:xfrm>
              <a:off x="5773595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91" name="Straight Arrow Connector 590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Arrow Connector 591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Arrow Connector 592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Arrow Connector 593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" name="Flowchart: Terminator 594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7" name="Group 566"/>
            <p:cNvGrpSpPr/>
            <p:nvPr/>
          </p:nvGrpSpPr>
          <p:grpSpPr>
            <a:xfrm>
              <a:off x="7140531" y="2865327"/>
              <a:ext cx="1027233" cy="657702"/>
              <a:chOff x="5933851" y="3642980"/>
              <a:chExt cx="1027233" cy="657702"/>
            </a:xfrm>
          </p:grpSpPr>
          <p:cxnSp>
            <p:nvCxnSpPr>
              <p:cNvPr id="586" name="Straight Arrow Connector 585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Arrow Connector 586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Arrow Connector 587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Arrow Connector 588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0" name="Flowchart: Terminator 589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8" name="Group 567"/>
            <p:cNvGrpSpPr/>
            <p:nvPr/>
          </p:nvGrpSpPr>
          <p:grpSpPr>
            <a:xfrm>
              <a:off x="8574784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81" name="Straight Arrow Connector 580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Arrow Connector 581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Arrow Connector 582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Arrow Connector 583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5" name="Flowchart: Terminator 584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69" name="Group 568"/>
            <p:cNvGrpSpPr/>
            <p:nvPr/>
          </p:nvGrpSpPr>
          <p:grpSpPr>
            <a:xfrm>
              <a:off x="9954270" y="2865269"/>
              <a:ext cx="1027233" cy="657702"/>
              <a:chOff x="5933851" y="3642980"/>
              <a:chExt cx="1027233" cy="657702"/>
            </a:xfrm>
          </p:grpSpPr>
          <p:cxnSp>
            <p:nvCxnSpPr>
              <p:cNvPr id="576" name="Straight Arrow Connector 575"/>
              <p:cNvCxnSpPr/>
              <p:nvPr/>
            </p:nvCxnSpPr>
            <p:spPr>
              <a:xfrm flipH="1">
                <a:off x="5933851" y="3958778"/>
                <a:ext cx="275133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Arrow Connector 576"/>
              <p:cNvCxnSpPr/>
              <p:nvPr/>
            </p:nvCxnSpPr>
            <p:spPr>
              <a:xfrm flipH="1">
                <a:off x="6278786" y="3959258"/>
                <a:ext cx="74880" cy="3153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Arrow Connector 577"/>
              <p:cNvCxnSpPr/>
              <p:nvPr/>
            </p:nvCxnSpPr>
            <p:spPr>
              <a:xfrm>
                <a:off x="6579909" y="3954544"/>
                <a:ext cx="43812" cy="320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Arrow Connector 578"/>
              <p:cNvCxnSpPr/>
              <p:nvPr/>
            </p:nvCxnSpPr>
            <p:spPr>
              <a:xfrm>
                <a:off x="6741878" y="3958778"/>
                <a:ext cx="219206" cy="3419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0" name="Flowchart: Terminator 579"/>
              <p:cNvSpPr/>
              <p:nvPr/>
            </p:nvSpPr>
            <p:spPr>
              <a:xfrm>
                <a:off x="6039494" y="3642980"/>
                <a:ext cx="829919" cy="315798"/>
              </a:xfrm>
              <a:prstGeom prst="flowChartTermina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570" name="Group 569"/>
            <p:cNvGrpSpPr/>
            <p:nvPr/>
          </p:nvGrpSpPr>
          <p:grpSpPr>
            <a:xfrm>
              <a:off x="6666736" y="1647090"/>
              <a:ext cx="3509566" cy="1171525"/>
              <a:chOff x="4758628" y="3452446"/>
              <a:chExt cx="3509566" cy="1171525"/>
            </a:xfrm>
          </p:grpSpPr>
          <p:cxnSp>
            <p:nvCxnSpPr>
              <p:cNvPr id="571" name="Straight Arrow Connector 570"/>
              <p:cNvCxnSpPr/>
              <p:nvPr/>
            </p:nvCxnSpPr>
            <p:spPr>
              <a:xfrm flipH="1">
                <a:off x="4758628" y="3962218"/>
                <a:ext cx="1293916" cy="62875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Straight Arrow Connector 571"/>
              <p:cNvCxnSpPr/>
              <p:nvPr/>
            </p:nvCxnSpPr>
            <p:spPr>
              <a:xfrm flipH="1">
                <a:off x="5766320" y="3959258"/>
                <a:ext cx="587346" cy="6647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Straight Arrow Connector 572"/>
              <p:cNvCxnSpPr/>
              <p:nvPr/>
            </p:nvCxnSpPr>
            <p:spPr>
              <a:xfrm>
                <a:off x="6666677" y="3975031"/>
                <a:ext cx="490077" cy="6489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Arrow Connector 573"/>
              <p:cNvCxnSpPr/>
              <p:nvPr/>
            </p:nvCxnSpPr>
            <p:spPr>
              <a:xfrm>
                <a:off x="6941809" y="3948597"/>
                <a:ext cx="1326385" cy="67537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" name="Flowchart: Terminator 574"/>
              <p:cNvSpPr/>
              <p:nvPr/>
            </p:nvSpPr>
            <p:spPr>
              <a:xfrm>
                <a:off x="5862838" y="3452446"/>
                <a:ext cx="1217175" cy="522585"/>
              </a:xfrm>
              <a:prstGeom prst="flowChartTerminator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06" name="TextBox 505">
            <a:extLst>
              <a:ext uri="{FF2B5EF4-FFF2-40B4-BE49-F238E27FC236}">
                <a16:creationId xmlns:a16="http://schemas.microsoft.com/office/drawing/2014/main" id="{789D65E7-F3C3-4F0A-8A8E-1BDB2DBAD75C}"/>
              </a:ext>
            </a:extLst>
          </p:cNvPr>
          <p:cNvSpPr txBox="1"/>
          <p:nvPr/>
        </p:nvSpPr>
        <p:spPr>
          <a:xfrm>
            <a:off x="304618" y="4792489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original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640" name="TextBox 639">
            <a:extLst>
              <a:ext uri="{FF2B5EF4-FFF2-40B4-BE49-F238E27FC236}">
                <a16:creationId xmlns:a16="http://schemas.microsoft.com/office/drawing/2014/main" id="{ADF0E92F-9D6B-4317-B339-182863502E11}"/>
              </a:ext>
            </a:extLst>
          </p:cNvPr>
          <p:cNvSpPr txBox="1"/>
          <p:nvPr/>
        </p:nvSpPr>
        <p:spPr>
          <a:xfrm>
            <a:off x="299086" y="5092887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sorted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D65FECF0-3E0E-47DF-B4CB-2124A3A8B468}"/>
              </a:ext>
            </a:extLst>
          </p:cNvPr>
          <p:cNvSpPr txBox="1"/>
          <p:nvPr/>
        </p:nvSpPr>
        <p:spPr>
          <a:xfrm>
            <a:off x="293193" y="5344850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first unique: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61532DAF-6BEB-4F75-825B-A7B087937553}"/>
              </a:ext>
            </a:extLst>
          </p:cNvPr>
          <p:cNvSpPr txBox="1"/>
          <p:nvPr/>
        </p:nvSpPr>
        <p:spPr>
          <a:xfrm>
            <a:off x="293192" y="5646177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compact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7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  <a:p>
            <a:pPr lvl="1"/>
            <a:r>
              <a:rPr lang="en-US" dirty="0" err="1"/>
              <a:t>Voxelization</a:t>
            </a:r>
            <a:r>
              <a:rPr lang="en-US" dirty="0"/>
              <a:t> and building an SVO</a:t>
            </a:r>
          </a:p>
          <a:p>
            <a:pPr lvl="1"/>
            <a:r>
              <a:rPr lang="en-US" dirty="0"/>
              <a:t>Efficient SVO to DAG compression, first version</a:t>
            </a:r>
          </a:p>
          <a:p>
            <a:pPr lvl="1"/>
            <a:r>
              <a:rPr lang="en-US" dirty="0"/>
              <a:t>Efficient SVO to DAG compression, second version</a:t>
            </a:r>
          </a:p>
        </p:txBody>
      </p:sp>
    </p:spTree>
    <p:extLst>
      <p:ext uri="{BB962C8B-B14F-4D97-AF65-F5344CB8AC3E}">
        <p14:creationId xmlns:p14="http://schemas.microsoft.com/office/powerpoint/2010/main" val="901698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305" name="Group 304"/>
          <p:cNvGrpSpPr/>
          <p:nvPr/>
        </p:nvGrpSpPr>
        <p:grpSpPr>
          <a:xfrm>
            <a:off x="1799696" y="5089187"/>
            <a:ext cx="868120" cy="273377"/>
            <a:chOff x="1800558" y="4288909"/>
            <a:chExt cx="1825631" cy="273377"/>
          </a:xfrm>
        </p:grpSpPr>
        <p:sp>
          <p:nvSpPr>
            <p:cNvPr id="306" name="Rounded Rectangle 30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537454" y="5093254"/>
            <a:ext cx="868120" cy="273377"/>
            <a:chOff x="1800558" y="4288909"/>
            <a:chExt cx="1825631" cy="273377"/>
          </a:xfrm>
        </p:grpSpPr>
        <p:sp>
          <p:nvSpPr>
            <p:cNvPr id="309" name="Rounded Rectangle 30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5267754" y="5097049"/>
            <a:ext cx="868120" cy="273377"/>
            <a:chOff x="1800558" y="4288909"/>
            <a:chExt cx="1825631" cy="273377"/>
          </a:xfrm>
        </p:grpSpPr>
        <p:sp>
          <p:nvSpPr>
            <p:cNvPr id="312" name="Rounded Rectangle 31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7005498" y="5098625"/>
            <a:ext cx="868120" cy="273377"/>
            <a:chOff x="1800558" y="4288909"/>
            <a:chExt cx="1825631" cy="273377"/>
          </a:xfrm>
        </p:grpSpPr>
        <p:sp>
          <p:nvSpPr>
            <p:cNvPr id="315" name="Rounded Rectangle 31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7873617" y="5096723"/>
            <a:ext cx="868120" cy="273377"/>
            <a:chOff x="1800558" y="4288909"/>
            <a:chExt cx="1825631" cy="273377"/>
          </a:xfrm>
        </p:grpSpPr>
        <p:sp>
          <p:nvSpPr>
            <p:cNvPr id="318" name="Rounded Rectangle 31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9605899" y="5091048"/>
            <a:ext cx="868120" cy="273377"/>
            <a:chOff x="1800558" y="4288909"/>
            <a:chExt cx="1825631" cy="273377"/>
          </a:xfrm>
        </p:grpSpPr>
        <p:sp>
          <p:nvSpPr>
            <p:cNvPr id="321" name="Rounded Rectangle 32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8740683" y="5092626"/>
            <a:ext cx="868120" cy="273377"/>
            <a:chOff x="1800558" y="4288909"/>
            <a:chExt cx="1825631" cy="273377"/>
          </a:xfrm>
        </p:grpSpPr>
        <p:sp>
          <p:nvSpPr>
            <p:cNvPr id="324" name="Rounded Rectangle 32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0472932" y="5087095"/>
            <a:ext cx="868120" cy="273377"/>
            <a:chOff x="1800558" y="4288909"/>
            <a:chExt cx="1825631" cy="273377"/>
          </a:xfrm>
        </p:grpSpPr>
        <p:sp>
          <p:nvSpPr>
            <p:cNvPr id="327" name="Rounded Rectangle 32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6134161" y="5092744"/>
            <a:ext cx="868120" cy="273377"/>
            <a:chOff x="1800558" y="4288909"/>
            <a:chExt cx="1825631" cy="273377"/>
          </a:xfrm>
        </p:grpSpPr>
        <p:sp>
          <p:nvSpPr>
            <p:cNvPr id="330" name="Rounded Rectangle 32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2667085" y="5088970"/>
            <a:ext cx="868120" cy="273377"/>
            <a:chOff x="1800558" y="4288909"/>
            <a:chExt cx="1825631" cy="273377"/>
          </a:xfrm>
        </p:grpSpPr>
        <p:sp>
          <p:nvSpPr>
            <p:cNvPr id="333" name="Rounded Rectangle 33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4402472" y="5091970"/>
            <a:ext cx="868120" cy="273377"/>
            <a:chOff x="1800558" y="4288909"/>
            <a:chExt cx="1825631" cy="273377"/>
          </a:xfrm>
        </p:grpSpPr>
        <p:sp>
          <p:nvSpPr>
            <p:cNvPr id="336" name="Rounded Rectangle 33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1802623" y="4491040"/>
            <a:ext cx="867267" cy="235672"/>
            <a:chOff x="5364245" y="4915121"/>
            <a:chExt cx="867267" cy="235672"/>
          </a:xfrm>
        </p:grpSpPr>
        <p:sp>
          <p:nvSpPr>
            <p:cNvPr id="342" name="Rounded Rectangle 34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4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44" name="Rectangle 34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48" name="Group 347"/>
          <p:cNvGrpSpPr/>
          <p:nvPr/>
        </p:nvGrpSpPr>
        <p:grpSpPr>
          <a:xfrm>
            <a:off x="3544218" y="4501107"/>
            <a:ext cx="867267" cy="235672"/>
            <a:chOff x="5364245" y="4915121"/>
            <a:chExt cx="867267" cy="235672"/>
          </a:xfrm>
        </p:grpSpPr>
        <p:sp>
          <p:nvSpPr>
            <p:cNvPr id="349" name="Rounded Rectangle 34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5273667" y="4502706"/>
            <a:ext cx="867267" cy="235672"/>
            <a:chOff x="5364245" y="4915121"/>
            <a:chExt cx="867267" cy="235672"/>
          </a:xfrm>
        </p:grpSpPr>
        <p:sp>
          <p:nvSpPr>
            <p:cNvPr id="356" name="Rounded Rectangle 35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5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2" name="Group 361"/>
          <p:cNvGrpSpPr/>
          <p:nvPr/>
        </p:nvGrpSpPr>
        <p:grpSpPr>
          <a:xfrm>
            <a:off x="7016534" y="4506185"/>
            <a:ext cx="867267" cy="235672"/>
            <a:chOff x="5364245" y="4915121"/>
            <a:chExt cx="867267" cy="235672"/>
          </a:xfrm>
        </p:grpSpPr>
        <p:sp>
          <p:nvSpPr>
            <p:cNvPr id="363" name="Rounded Rectangle 36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6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7889776" y="4506185"/>
            <a:ext cx="867267" cy="235672"/>
            <a:chOff x="5364245" y="4915121"/>
            <a:chExt cx="867267" cy="235672"/>
          </a:xfrm>
        </p:grpSpPr>
        <p:sp>
          <p:nvSpPr>
            <p:cNvPr id="370" name="Rounded Rectangle 36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2" name="Rectangle 37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76" name="Group 375"/>
          <p:cNvGrpSpPr/>
          <p:nvPr/>
        </p:nvGrpSpPr>
        <p:grpSpPr>
          <a:xfrm>
            <a:off x="9621206" y="4502412"/>
            <a:ext cx="867267" cy="235672"/>
            <a:chOff x="5364245" y="4915121"/>
            <a:chExt cx="867267" cy="235672"/>
          </a:xfrm>
        </p:grpSpPr>
        <p:sp>
          <p:nvSpPr>
            <p:cNvPr id="377" name="Rounded Rectangle 376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78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79" name="Rectangle 378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8755137" y="4505892"/>
            <a:ext cx="867267" cy="235672"/>
            <a:chOff x="5364245" y="4915121"/>
            <a:chExt cx="867267" cy="235672"/>
          </a:xfrm>
        </p:grpSpPr>
        <p:sp>
          <p:nvSpPr>
            <p:cNvPr id="384" name="Rounded Rectangle 383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85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86" name="Rectangle 385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0" name="Group 389"/>
          <p:cNvGrpSpPr/>
          <p:nvPr/>
        </p:nvGrpSpPr>
        <p:grpSpPr>
          <a:xfrm>
            <a:off x="10486533" y="4502263"/>
            <a:ext cx="867267" cy="235672"/>
            <a:chOff x="5364245" y="4915121"/>
            <a:chExt cx="867267" cy="235672"/>
          </a:xfrm>
        </p:grpSpPr>
        <p:sp>
          <p:nvSpPr>
            <p:cNvPr id="391" name="Rounded Rectangle 390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2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393" name="Rectangle 392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397" name="Group 396"/>
          <p:cNvGrpSpPr/>
          <p:nvPr/>
        </p:nvGrpSpPr>
        <p:grpSpPr>
          <a:xfrm>
            <a:off x="6146909" y="4509814"/>
            <a:ext cx="867267" cy="235672"/>
            <a:chOff x="5364245" y="4915121"/>
            <a:chExt cx="867267" cy="235672"/>
          </a:xfrm>
        </p:grpSpPr>
        <p:sp>
          <p:nvSpPr>
            <p:cNvPr id="398" name="Rounded Rectangle 39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9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0" name="Rectangle 39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04" name="Group 403"/>
          <p:cNvGrpSpPr/>
          <p:nvPr/>
        </p:nvGrpSpPr>
        <p:grpSpPr>
          <a:xfrm>
            <a:off x="2675650" y="4492504"/>
            <a:ext cx="867267" cy="235672"/>
            <a:chOff x="5364245" y="4915121"/>
            <a:chExt cx="867267" cy="235672"/>
          </a:xfrm>
        </p:grpSpPr>
        <p:sp>
          <p:nvSpPr>
            <p:cNvPr id="405" name="Rounded Rectangle 40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0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07" name="Rectangle 40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411" name="Group 410"/>
          <p:cNvGrpSpPr/>
          <p:nvPr/>
        </p:nvGrpSpPr>
        <p:grpSpPr>
          <a:xfrm>
            <a:off x="4411485" y="4497627"/>
            <a:ext cx="867267" cy="235672"/>
            <a:chOff x="5364245" y="4915121"/>
            <a:chExt cx="867267" cy="235672"/>
          </a:xfrm>
        </p:grpSpPr>
        <p:sp>
          <p:nvSpPr>
            <p:cNvPr id="412" name="Rounded Rectangle 41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1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414" name="Rectangle 41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418" name="TextBox 417"/>
          <p:cNvSpPr txBox="1"/>
          <p:nvPr/>
        </p:nvSpPr>
        <p:spPr>
          <a:xfrm>
            <a:off x="1363229" y="4436067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19" name="Group 418"/>
          <p:cNvGrpSpPr/>
          <p:nvPr/>
        </p:nvGrpSpPr>
        <p:grpSpPr>
          <a:xfrm>
            <a:off x="1801770" y="4794581"/>
            <a:ext cx="868120" cy="273377"/>
            <a:chOff x="1800558" y="4288909"/>
            <a:chExt cx="1825631" cy="273377"/>
          </a:xfrm>
        </p:grpSpPr>
        <p:sp>
          <p:nvSpPr>
            <p:cNvPr id="420" name="Rounded Rectangle 41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2" name="Group 421"/>
          <p:cNvGrpSpPr/>
          <p:nvPr/>
        </p:nvGrpSpPr>
        <p:grpSpPr>
          <a:xfrm>
            <a:off x="3539528" y="4798648"/>
            <a:ext cx="868120" cy="273377"/>
            <a:chOff x="1800558" y="4288909"/>
            <a:chExt cx="1825631" cy="273377"/>
          </a:xfrm>
        </p:grpSpPr>
        <p:sp>
          <p:nvSpPr>
            <p:cNvPr id="423" name="Rounded Rectangle 42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>
          <a:xfrm>
            <a:off x="5269828" y="4802443"/>
            <a:ext cx="868120" cy="273377"/>
            <a:chOff x="1800558" y="4288909"/>
            <a:chExt cx="1825631" cy="273377"/>
          </a:xfrm>
        </p:grpSpPr>
        <p:sp>
          <p:nvSpPr>
            <p:cNvPr id="426" name="Rounded Rectangle 42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7007572" y="4804019"/>
            <a:ext cx="868120" cy="273377"/>
            <a:chOff x="1800558" y="4288909"/>
            <a:chExt cx="1825631" cy="273377"/>
          </a:xfrm>
        </p:grpSpPr>
        <p:sp>
          <p:nvSpPr>
            <p:cNvPr id="429" name="Rounded Rectangle 42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7875691" y="4802117"/>
            <a:ext cx="868120" cy="273377"/>
            <a:chOff x="1800558" y="4288909"/>
            <a:chExt cx="1825631" cy="273377"/>
          </a:xfrm>
        </p:grpSpPr>
        <p:sp>
          <p:nvSpPr>
            <p:cNvPr id="432" name="Rounded Rectangle 43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9607973" y="4796442"/>
            <a:ext cx="868120" cy="273377"/>
            <a:chOff x="1800558" y="4288909"/>
            <a:chExt cx="1825631" cy="273377"/>
          </a:xfrm>
        </p:grpSpPr>
        <p:sp>
          <p:nvSpPr>
            <p:cNvPr id="435" name="Rounded Rectangle 43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8742757" y="4798020"/>
            <a:ext cx="868120" cy="273377"/>
            <a:chOff x="1800558" y="4288909"/>
            <a:chExt cx="1825631" cy="273377"/>
          </a:xfrm>
        </p:grpSpPr>
        <p:sp>
          <p:nvSpPr>
            <p:cNvPr id="438" name="Rounded Rectangle 43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6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0" name="Group 439"/>
          <p:cNvGrpSpPr/>
          <p:nvPr/>
        </p:nvGrpSpPr>
        <p:grpSpPr>
          <a:xfrm>
            <a:off x="10475006" y="4792489"/>
            <a:ext cx="868120" cy="273377"/>
            <a:chOff x="1800558" y="4288909"/>
            <a:chExt cx="1825631" cy="273377"/>
          </a:xfrm>
        </p:grpSpPr>
        <p:sp>
          <p:nvSpPr>
            <p:cNvPr id="441" name="Rounded Rectangle 44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6136235" y="4798138"/>
            <a:ext cx="868120" cy="273377"/>
            <a:chOff x="1800558" y="4288909"/>
            <a:chExt cx="1825631" cy="273377"/>
          </a:xfrm>
        </p:grpSpPr>
        <p:sp>
          <p:nvSpPr>
            <p:cNvPr id="444" name="Rounded Rectangle 44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2669159" y="4794364"/>
            <a:ext cx="868120" cy="273377"/>
            <a:chOff x="1800558" y="4288909"/>
            <a:chExt cx="1825631" cy="273377"/>
          </a:xfrm>
        </p:grpSpPr>
        <p:sp>
          <p:nvSpPr>
            <p:cNvPr id="447" name="Rounded Rectangle 44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4404546" y="4797364"/>
            <a:ext cx="868120" cy="273377"/>
            <a:chOff x="1800558" y="4288909"/>
            <a:chExt cx="1825631" cy="273377"/>
          </a:xfrm>
        </p:grpSpPr>
        <p:sp>
          <p:nvSpPr>
            <p:cNvPr id="450" name="Rounded Rectangle 44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53" name="Group 452"/>
          <p:cNvGrpSpPr/>
          <p:nvPr/>
        </p:nvGrpSpPr>
        <p:grpSpPr>
          <a:xfrm>
            <a:off x="1781832" y="3603224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898856" y="3314766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1381978" y="3569578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1375968" y="395466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1781832" y="3983931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3602776" y="3984369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002|003| - |004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5423720" y="3981338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005|006|007|008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7" name="Rounded Rectangle 476"/>
          <p:cNvSpPr/>
          <p:nvPr/>
        </p:nvSpPr>
        <p:spPr>
          <a:xfrm>
            <a:off x="7283009" y="3986524"/>
            <a:ext cx="1826569" cy="235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8" name="TextBox 477"/>
          <p:cNvSpPr txBox="1"/>
          <p:nvPr/>
        </p:nvSpPr>
        <p:spPr>
          <a:xfrm>
            <a:off x="7250802" y="3986523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0110</a:t>
            </a:r>
            <a:endParaRPr lang="sv-SE" sz="1200" dirty="0">
              <a:latin typeface="Consolas" panose="020B0609020204030204" pitchFamily="49" charset="0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7709455" y="3981338"/>
            <a:ext cx="1453069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- |009|010| - </a:t>
            </a:r>
            <a:endParaRPr lang="sv-SE" sz="1200" dirty="0">
              <a:latin typeface="Consolas" panose="020B0609020204030204" pitchFamily="49" charset="0"/>
            </a:endParaRPr>
          </a:p>
        </p:txBody>
      </p:sp>
      <p:cxnSp>
        <p:nvCxnSpPr>
          <p:cNvPr id="480" name="Straight Connector 479"/>
          <p:cNvCxnSpPr>
            <a:stCxn id="477" idx="0"/>
            <a:endCxn id="477" idx="2"/>
          </p:cNvCxnSpPr>
          <p:nvPr/>
        </p:nvCxnSpPr>
        <p:spPr>
          <a:xfrm>
            <a:off x="7716644" y="3986524"/>
            <a:ext cx="0" cy="23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Group 267"/>
          <p:cNvGrpSpPr/>
          <p:nvPr/>
        </p:nvGrpSpPr>
        <p:grpSpPr>
          <a:xfrm>
            <a:off x="1798965" y="5373569"/>
            <a:ext cx="868120" cy="273377"/>
            <a:chOff x="1800558" y="4288909"/>
            <a:chExt cx="1825631" cy="273377"/>
          </a:xfrm>
        </p:grpSpPr>
        <p:sp>
          <p:nvSpPr>
            <p:cNvPr id="269" name="Rounded Rectangle 26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536723" y="5377636"/>
            <a:ext cx="868120" cy="273377"/>
            <a:chOff x="1800558" y="4288909"/>
            <a:chExt cx="1825631" cy="273377"/>
          </a:xfrm>
        </p:grpSpPr>
        <p:sp>
          <p:nvSpPr>
            <p:cNvPr id="272" name="Rounded Rectangle 27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5267023" y="5381431"/>
            <a:ext cx="868120" cy="273377"/>
            <a:chOff x="1800558" y="4288909"/>
            <a:chExt cx="1825631" cy="273377"/>
          </a:xfrm>
        </p:grpSpPr>
        <p:sp>
          <p:nvSpPr>
            <p:cNvPr id="275" name="Rounded Rectangle 27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7004767" y="5383007"/>
            <a:ext cx="868120" cy="273377"/>
            <a:chOff x="1800558" y="4288909"/>
            <a:chExt cx="1825631" cy="273377"/>
          </a:xfrm>
        </p:grpSpPr>
        <p:sp>
          <p:nvSpPr>
            <p:cNvPr id="278" name="Rounded Rectangle 27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7872886" y="5381105"/>
            <a:ext cx="868120" cy="273377"/>
            <a:chOff x="1800558" y="4288909"/>
            <a:chExt cx="1825631" cy="273377"/>
          </a:xfrm>
        </p:grpSpPr>
        <p:sp>
          <p:nvSpPr>
            <p:cNvPr id="281" name="Rounded Rectangle 28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9605168" y="5375430"/>
            <a:ext cx="868120" cy="273377"/>
            <a:chOff x="1800558" y="4288909"/>
            <a:chExt cx="1825631" cy="273377"/>
          </a:xfrm>
        </p:grpSpPr>
        <p:sp>
          <p:nvSpPr>
            <p:cNvPr id="284" name="Rounded Rectangle 28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739952" y="5377008"/>
            <a:ext cx="868120" cy="273377"/>
            <a:chOff x="1800558" y="4288909"/>
            <a:chExt cx="1825631" cy="273377"/>
          </a:xfrm>
        </p:grpSpPr>
        <p:sp>
          <p:nvSpPr>
            <p:cNvPr id="287" name="Rounded Rectangle 28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10472201" y="5371477"/>
            <a:ext cx="868120" cy="273377"/>
            <a:chOff x="1800558" y="4288909"/>
            <a:chExt cx="1825631" cy="273377"/>
          </a:xfrm>
        </p:grpSpPr>
        <p:sp>
          <p:nvSpPr>
            <p:cNvPr id="290" name="Rounded Rectangle 28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6133430" y="5377126"/>
            <a:ext cx="868120" cy="273377"/>
            <a:chOff x="1800558" y="4288909"/>
            <a:chExt cx="1825631" cy="273377"/>
          </a:xfrm>
        </p:grpSpPr>
        <p:sp>
          <p:nvSpPr>
            <p:cNvPr id="293" name="Rounded Rectangle 29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4" name="TextBox 29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2666354" y="5373352"/>
            <a:ext cx="868120" cy="273377"/>
            <a:chOff x="1800558" y="4288909"/>
            <a:chExt cx="1825631" cy="273377"/>
          </a:xfrm>
        </p:grpSpPr>
        <p:sp>
          <p:nvSpPr>
            <p:cNvPr id="296" name="Rounded Rectangle 29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4401741" y="5376352"/>
            <a:ext cx="868120" cy="273377"/>
            <a:chOff x="1800558" y="4288909"/>
            <a:chExt cx="1825631" cy="273377"/>
          </a:xfrm>
        </p:grpSpPr>
        <p:sp>
          <p:nvSpPr>
            <p:cNvPr id="299" name="Rounded Rectangle 29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1798234" y="5663891"/>
            <a:ext cx="868120" cy="273377"/>
            <a:chOff x="1800558" y="4288909"/>
            <a:chExt cx="1825631" cy="273377"/>
          </a:xfrm>
        </p:grpSpPr>
        <p:sp>
          <p:nvSpPr>
            <p:cNvPr id="302" name="Rounded Rectangle 30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3535992" y="5667958"/>
            <a:ext cx="868120" cy="273377"/>
            <a:chOff x="1800558" y="4288909"/>
            <a:chExt cx="1825631" cy="273377"/>
          </a:xfrm>
        </p:grpSpPr>
        <p:sp>
          <p:nvSpPr>
            <p:cNvPr id="338" name="Rounded Rectangle 33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5266292" y="5671753"/>
            <a:ext cx="868120" cy="273377"/>
            <a:chOff x="1800558" y="4288909"/>
            <a:chExt cx="1825631" cy="273377"/>
          </a:xfrm>
        </p:grpSpPr>
        <p:sp>
          <p:nvSpPr>
            <p:cNvPr id="452" name="Rounded Rectangle 45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2" name="Group 481"/>
          <p:cNvGrpSpPr/>
          <p:nvPr/>
        </p:nvGrpSpPr>
        <p:grpSpPr>
          <a:xfrm>
            <a:off x="7004036" y="5673329"/>
            <a:ext cx="868120" cy="273377"/>
            <a:chOff x="1800558" y="4288909"/>
            <a:chExt cx="1825631" cy="273377"/>
          </a:xfrm>
        </p:grpSpPr>
        <p:sp>
          <p:nvSpPr>
            <p:cNvPr id="483" name="Rounded Rectangle 48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4" name="TextBox 483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5" name="Group 484"/>
          <p:cNvGrpSpPr/>
          <p:nvPr/>
        </p:nvGrpSpPr>
        <p:grpSpPr>
          <a:xfrm>
            <a:off x="7872155" y="5671427"/>
            <a:ext cx="868120" cy="273377"/>
            <a:chOff x="1800558" y="4288909"/>
            <a:chExt cx="1825631" cy="273377"/>
          </a:xfrm>
        </p:grpSpPr>
        <p:sp>
          <p:nvSpPr>
            <p:cNvPr id="486" name="Rounded Rectangle 48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7" name="TextBox 48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9604437" y="5665752"/>
            <a:ext cx="868120" cy="273377"/>
            <a:chOff x="1800558" y="4288909"/>
            <a:chExt cx="1825631" cy="273377"/>
          </a:xfrm>
        </p:grpSpPr>
        <p:sp>
          <p:nvSpPr>
            <p:cNvPr id="489" name="Rounded Rectangle 48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0" name="TextBox 48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8739221" y="5667330"/>
            <a:ext cx="868120" cy="273377"/>
            <a:chOff x="1800558" y="4288909"/>
            <a:chExt cx="1825631" cy="273377"/>
          </a:xfrm>
        </p:grpSpPr>
        <p:sp>
          <p:nvSpPr>
            <p:cNvPr id="492" name="Rounded Rectangle 49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10471470" y="5661799"/>
            <a:ext cx="868120" cy="273377"/>
            <a:chOff x="1800558" y="4288909"/>
            <a:chExt cx="1825631" cy="273377"/>
          </a:xfrm>
        </p:grpSpPr>
        <p:sp>
          <p:nvSpPr>
            <p:cNvPr id="495" name="Rounded Rectangle 49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6" name="TextBox 49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7" name="Group 496"/>
          <p:cNvGrpSpPr/>
          <p:nvPr/>
        </p:nvGrpSpPr>
        <p:grpSpPr>
          <a:xfrm>
            <a:off x="6132699" y="5667448"/>
            <a:ext cx="868120" cy="273377"/>
            <a:chOff x="1800558" y="4288909"/>
            <a:chExt cx="1825631" cy="273377"/>
          </a:xfrm>
        </p:grpSpPr>
        <p:sp>
          <p:nvSpPr>
            <p:cNvPr id="498" name="Rounded Rectangle 49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0" name="Group 499"/>
          <p:cNvGrpSpPr/>
          <p:nvPr/>
        </p:nvGrpSpPr>
        <p:grpSpPr>
          <a:xfrm>
            <a:off x="2665623" y="5663674"/>
            <a:ext cx="868120" cy="273377"/>
            <a:chOff x="1800558" y="4288909"/>
            <a:chExt cx="1825631" cy="273377"/>
          </a:xfrm>
        </p:grpSpPr>
        <p:sp>
          <p:nvSpPr>
            <p:cNvPr id="501" name="Rounded Rectangle 50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3" name="Group 502"/>
          <p:cNvGrpSpPr/>
          <p:nvPr/>
        </p:nvGrpSpPr>
        <p:grpSpPr>
          <a:xfrm>
            <a:off x="4401010" y="5666674"/>
            <a:ext cx="868120" cy="273377"/>
            <a:chOff x="1800558" y="4288909"/>
            <a:chExt cx="1825631" cy="273377"/>
          </a:xfrm>
        </p:grpSpPr>
        <p:sp>
          <p:nvSpPr>
            <p:cNvPr id="504" name="Rounded Rectangle 50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07" name="Group 506"/>
          <p:cNvGrpSpPr/>
          <p:nvPr/>
        </p:nvGrpSpPr>
        <p:grpSpPr>
          <a:xfrm>
            <a:off x="1798356" y="5966848"/>
            <a:ext cx="867267" cy="235672"/>
            <a:chOff x="5364245" y="4915121"/>
            <a:chExt cx="867267" cy="235672"/>
          </a:xfrm>
        </p:grpSpPr>
        <p:sp>
          <p:nvSpPr>
            <p:cNvPr id="508" name="Rounded Rectangle 5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0" name="Rectangle 5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14" name="Group 513"/>
          <p:cNvGrpSpPr/>
          <p:nvPr/>
        </p:nvGrpSpPr>
        <p:grpSpPr>
          <a:xfrm>
            <a:off x="2670252" y="5966848"/>
            <a:ext cx="867267" cy="235672"/>
            <a:chOff x="5364245" y="4915121"/>
            <a:chExt cx="867267" cy="235672"/>
          </a:xfrm>
        </p:grpSpPr>
        <p:sp>
          <p:nvSpPr>
            <p:cNvPr id="515" name="Rounded Rectangle 5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536539" y="5964668"/>
            <a:ext cx="867267" cy="235672"/>
            <a:chOff x="5364245" y="4915121"/>
            <a:chExt cx="867267" cy="235672"/>
          </a:xfrm>
        </p:grpSpPr>
        <p:sp>
          <p:nvSpPr>
            <p:cNvPr id="522" name="Rounded Rectangle 5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4405791" y="5966848"/>
            <a:ext cx="867267" cy="235672"/>
            <a:chOff x="5364245" y="4915121"/>
            <a:chExt cx="867267" cy="235672"/>
          </a:xfrm>
        </p:grpSpPr>
        <p:sp>
          <p:nvSpPr>
            <p:cNvPr id="529" name="Rounded Rectangle 52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35" name="Group 534"/>
          <p:cNvGrpSpPr/>
          <p:nvPr/>
        </p:nvGrpSpPr>
        <p:grpSpPr>
          <a:xfrm>
            <a:off x="5270737" y="5967316"/>
            <a:ext cx="867267" cy="235672"/>
            <a:chOff x="5364245" y="4915121"/>
            <a:chExt cx="867267" cy="235672"/>
          </a:xfrm>
        </p:grpSpPr>
        <p:sp>
          <p:nvSpPr>
            <p:cNvPr id="536" name="Rounded Rectangle 53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8" name="Rectangle 53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42" name="Group 541"/>
          <p:cNvGrpSpPr/>
          <p:nvPr/>
        </p:nvGrpSpPr>
        <p:grpSpPr>
          <a:xfrm>
            <a:off x="6136611" y="5967444"/>
            <a:ext cx="867267" cy="235672"/>
            <a:chOff x="5364245" y="4915121"/>
            <a:chExt cx="867267" cy="235672"/>
          </a:xfrm>
        </p:grpSpPr>
        <p:sp>
          <p:nvSpPr>
            <p:cNvPr id="543" name="Rounded Rectangle 54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4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45" name="Rectangle 54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06" name="Group 505"/>
          <p:cNvGrpSpPr/>
          <p:nvPr/>
        </p:nvGrpSpPr>
        <p:grpSpPr>
          <a:xfrm>
            <a:off x="8012800" y="3946885"/>
            <a:ext cx="1886199" cy="1158352"/>
            <a:chOff x="8012800" y="3946885"/>
            <a:chExt cx="1886199" cy="1158352"/>
          </a:xfrm>
        </p:grpSpPr>
        <p:sp>
          <p:nvSpPr>
            <p:cNvPr id="549" name="Oval 548"/>
            <p:cNvSpPr/>
            <p:nvPr/>
          </p:nvSpPr>
          <p:spPr>
            <a:xfrm>
              <a:off x="8012800" y="3946885"/>
              <a:ext cx="484419" cy="30783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50" name="Straight Arrow Connector 549"/>
            <p:cNvCxnSpPr>
              <a:stCxn id="549" idx="5"/>
              <a:endCxn id="552" idx="1"/>
            </p:cNvCxnSpPr>
            <p:nvPr/>
          </p:nvCxnSpPr>
          <p:spPr>
            <a:xfrm>
              <a:off x="8426277" y="4209634"/>
              <a:ext cx="1472722" cy="895603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1" name="Group 550"/>
          <p:cNvGrpSpPr/>
          <p:nvPr/>
        </p:nvGrpSpPr>
        <p:grpSpPr>
          <a:xfrm>
            <a:off x="3286422" y="5060156"/>
            <a:ext cx="7026054" cy="696248"/>
            <a:chOff x="1471165" y="3946885"/>
            <a:chExt cx="7026054" cy="696248"/>
          </a:xfrm>
        </p:grpSpPr>
        <p:sp>
          <p:nvSpPr>
            <p:cNvPr id="552" name="Oval 551"/>
            <p:cNvSpPr/>
            <p:nvPr/>
          </p:nvSpPr>
          <p:spPr>
            <a:xfrm>
              <a:off x="8012800" y="3946885"/>
              <a:ext cx="484419" cy="30783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53" name="Straight Arrow Connector 552"/>
            <p:cNvCxnSpPr>
              <a:stCxn id="552" idx="3"/>
            </p:cNvCxnSpPr>
            <p:nvPr/>
          </p:nvCxnSpPr>
          <p:spPr>
            <a:xfrm flipH="1">
              <a:off x="1471165" y="4209634"/>
              <a:ext cx="6612577" cy="43349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5" name="Leaf06"/>
          <p:cNvGrpSpPr/>
          <p:nvPr/>
        </p:nvGrpSpPr>
        <p:grpSpPr>
          <a:xfrm>
            <a:off x="5987768" y="3542360"/>
            <a:ext cx="243840" cy="243840"/>
            <a:chOff x="3442208" y="2978912"/>
            <a:chExt cx="243840" cy="243840"/>
          </a:xfrm>
        </p:grpSpPr>
        <p:sp>
          <p:nvSpPr>
            <p:cNvPr id="641" name="Rectangle 640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56" name="Leaf05"/>
          <p:cNvGrpSpPr/>
          <p:nvPr/>
        </p:nvGrpSpPr>
        <p:grpSpPr>
          <a:xfrm>
            <a:off x="6349764" y="3542360"/>
            <a:ext cx="243840" cy="243840"/>
            <a:chOff x="3906529" y="2978912"/>
            <a:chExt cx="243840" cy="243840"/>
          </a:xfrm>
        </p:grpSpPr>
        <p:sp>
          <p:nvSpPr>
            <p:cNvPr id="637" name="Rectangle 636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57" name="Leaf04"/>
          <p:cNvGrpSpPr/>
          <p:nvPr/>
        </p:nvGrpSpPr>
        <p:grpSpPr>
          <a:xfrm>
            <a:off x="7021950" y="3542360"/>
            <a:ext cx="243840" cy="243840"/>
            <a:chOff x="4375123" y="2978912"/>
            <a:chExt cx="243840" cy="243840"/>
          </a:xfrm>
        </p:grpSpPr>
        <p:sp>
          <p:nvSpPr>
            <p:cNvPr id="633" name="Rectangle 632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58" name="Leaf03"/>
          <p:cNvGrpSpPr/>
          <p:nvPr/>
        </p:nvGrpSpPr>
        <p:grpSpPr>
          <a:xfrm>
            <a:off x="7383946" y="3542360"/>
            <a:ext cx="243840" cy="243840"/>
            <a:chOff x="4822353" y="2978912"/>
            <a:chExt cx="243840" cy="243840"/>
          </a:xfrm>
        </p:grpSpPr>
        <p:sp>
          <p:nvSpPr>
            <p:cNvPr id="629" name="Rectangle 628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59" name="Leaf02"/>
          <p:cNvGrpSpPr/>
          <p:nvPr/>
        </p:nvGrpSpPr>
        <p:grpSpPr>
          <a:xfrm>
            <a:off x="8418128" y="3542360"/>
            <a:ext cx="243840" cy="243840"/>
            <a:chOff x="5332252" y="2978912"/>
            <a:chExt cx="243840" cy="243840"/>
          </a:xfrm>
        </p:grpSpPr>
        <p:sp>
          <p:nvSpPr>
            <p:cNvPr id="625" name="Rectangle 624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60" name="Leaf01"/>
          <p:cNvGrpSpPr/>
          <p:nvPr/>
        </p:nvGrpSpPr>
        <p:grpSpPr>
          <a:xfrm>
            <a:off x="9142120" y="3542360"/>
            <a:ext cx="243840" cy="243840"/>
            <a:chOff x="5948974" y="2978912"/>
            <a:chExt cx="243840" cy="243840"/>
          </a:xfrm>
        </p:grpSpPr>
        <p:sp>
          <p:nvSpPr>
            <p:cNvPr id="621" name="Rectangle 620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61" name="Cross 560"/>
          <p:cNvSpPr/>
          <p:nvPr/>
        </p:nvSpPr>
        <p:spPr>
          <a:xfrm rot="2784907">
            <a:off x="5669900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2" name="Cross 561"/>
          <p:cNvSpPr/>
          <p:nvPr/>
        </p:nvSpPr>
        <p:spPr>
          <a:xfrm rot="2784907">
            <a:off x="6704082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3" name="Cross 562"/>
          <p:cNvSpPr/>
          <p:nvPr/>
        </p:nvSpPr>
        <p:spPr>
          <a:xfrm rot="2784907">
            <a:off x="7738264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64" name="Leaf03"/>
          <p:cNvGrpSpPr/>
          <p:nvPr/>
        </p:nvGrpSpPr>
        <p:grpSpPr>
          <a:xfrm>
            <a:off x="8056132" y="3542360"/>
            <a:ext cx="243840" cy="243840"/>
            <a:chOff x="4822353" y="2978912"/>
            <a:chExt cx="243840" cy="243840"/>
          </a:xfrm>
        </p:grpSpPr>
        <p:sp>
          <p:nvSpPr>
            <p:cNvPr id="617" name="Rectangle 616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65" name="Leaf03"/>
          <p:cNvGrpSpPr/>
          <p:nvPr/>
        </p:nvGrpSpPr>
        <p:grpSpPr>
          <a:xfrm>
            <a:off x="8780124" y="3542360"/>
            <a:ext cx="243840" cy="243840"/>
            <a:chOff x="4822353" y="2978912"/>
            <a:chExt cx="243840" cy="243840"/>
          </a:xfrm>
        </p:grpSpPr>
        <p:sp>
          <p:nvSpPr>
            <p:cNvPr id="613" name="Rectangle 612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66" name="Leaf04"/>
          <p:cNvGrpSpPr/>
          <p:nvPr/>
        </p:nvGrpSpPr>
        <p:grpSpPr>
          <a:xfrm>
            <a:off x="9504116" y="3542360"/>
            <a:ext cx="243840" cy="243840"/>
            <a:chOff x="4375123" y="2978912"/>
            <a:chExt cx="243840" cy="243840"/>
          </a:xfrm>
        </p:grpSpPr>
        <p:sp>
          <p:nvSpPr>
            <p:cNvPr id="609" name="Rectangle 608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67" name="Cross 566"/>
          <p:cNvSpPr/>
          <p:nvPr/>
        </p:nvSpPr>
        <p:spPr>
          <a:xfrm rot="2784907">
            <a:off x="9858434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68" name="Leaf03"/>
          <p:cNvGrpSpPr/>
          <p:nvPr/>
        </p:nvGrpSpPr>
        <p:grpSpPr>
          <a:xfrm>
            <a:off x="10176302" y="3542360"/>
            <a:ext cx="243840" cy="243840"/>
            <a:chOff x="4822353" y="2978912"/>
            <a:chExt cx="243840" cy="243840"/>
          </a:xfrm>
        </p:grpSpPr>
        <p:sp>
          <p:nvSpPr>
            <p:cNvPr id="605" name="Rectangle 60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69" name="Leaf05"/>
          <p:cNvGrpSpPr/>
          <p:nvPr/>
        </p:nvGrpSpPr>
        <p:grpSpPr>
          <a:xfrm>
            <a:off x="10538298" y="3542360"/>
            <a:ext cx="243840" cy="243840"/>
            <a:chOff x="3906529" y="2978912"/>
            <a:chExt cx="243840" cy="243840"/>
          </a:xfrm>
        </p:grpSpPr>
        <p:sp>
          <p:nvSpPr>
            <p:cNvPr id="601" name="Rectangle 600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70" name="Cross 569"/>
          <p:cNvSpPr/>
          <p:nvPr/>
        </p:nvSpPr>
        <p:spPr>
          <a:xfrm rot="2784907">
            <a:off x="10892618" y="356826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71" name="Group 570"/>
          <p:cNvGrpSpPr/>
          <p:nvPr/>
        </p:nvGrpSpPr>
        <p:grpSpPr>
          <a:xfrm>
            <a:off x="5773595" y="2865269"/>
            <a:ext cx="1027233" cy="657702"/>
            <a:chOff x="5933851" y="3642980"/>
            <a:chExt cx="1027233" cy="657702"/>
          </a:xfrm>
        </p:grpSpPr>
        <p:cxnSp>
          <p:nvCxnSpPr>
            <p:cNvPr id="596" name="Straight Arrow Connector 595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Arrow Connector 596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Arrow Connector 597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Arrow Connector 598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Flowchart: Terminator 599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72" name="Group 571"/>
          <p:cNvGrpSpPr/>
          <p:nvPr/>
        </p:nvGrpSpPr>
        <p:grpSpPr>
          <a:xfrm>
            <a:off x="7140531" y="2865327"/>
            <a:ext cx="1027233" cy="657702"/>
            <a:chOff x="5933851" y="3642980"/>
            <a:chExt cx="1027233" cy="657702"/>
          </a:xfrm>
        </p:grpSpPr>
        <p:cxnSp>
          <p:nvCxnSpPr>
            <p:cNvPr id="591" name="Straight Arrow Connector 590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Arrow Connector 591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Arrow Connector 592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Arrow Connector 593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" name="Flowchart: Terminator 594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73" name="Group 572"/>
          <p:cNvGrpSpPr/>
          <p:nvPr/>
        </p:nvGrpSpPr>
        <p:grpSpPr>
          <a:xfrm>
            <a:off x="8574784" y="2865269"/>
            <a:ext cx="1027233" cy="657702"/>
            <a:chOff x="5933851" y="3642980"/>
            <a:chExt cx="1027233" cy="657702"/>
          </a:xfrm>
        </p:grpSpPr>
        <p:cxnSp>
          <p:nvCxnSpPr>
            <p:cNvPr id="586" name="Straight Arrow Connector 585"/>
            <p:cNvCxnSpPr/>
            <p:nvPr/>
          </p:nvCxnSpPr>
          <p:spPr>
            <a:xfrm flipH="1">
              <a:off x="5933851" y="3958778"/>
              <a:ext cx="275133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Arrow Connector 586"/>
            <p:cNvCxnSpPr/>
            <p:nvPr/>
          </p:nvCxnSpPr>
          <p:spPr>
            <a:xfrm flipH="1">
              <a:off x="6278786" y="3959258"/>
              <a:ext cx="74880" cy="315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Arrow Connector 587"/>
            <p:cNvCxnSpPr/>
            <p:nvPr/>
          </p:nvCxnSpPr>
          <p:spPr>
            <a:xfrm>
              <a:off x="6579909" y="3954544"/>
              <a:ext cx="43812" cy="320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Arrow Connector 588"/>
            <p:cNvCxnSpPr/>
            <p:nvPr/>
          </p:nvCxnSpPr>
          <p:spPr>
            <a:xfrm>
              <a:off x="6741878" y="3958778"/>
              <a:ext cx="219206" cy="3419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0" name="Flowchart: Terminator 589"/>
            <p:cNvSpPr/>
            <p:nvPr/>
          </p:nvSpPr>
          <p:spPr>
            <a:xfrm>
              <a:off x="6039494" y="3642980"/>
              <a:ext cx="829919" cy="315798"/>
            </a:xfrm>
            <a:prstGeom prst="flowChartTerminator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581" name="Straight Arrow Connector 580"/>
          <p:cNvCxnSpPr/>
          <p:nvPr/>
        </p:nvCxnSpPr>
        <p:spPr>
          <a:xfrm flipH="1">
            <a:off x="9954270" y="318106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/>
          <p:cNvCxnSpPr/>
          <p:nvPr/>
        </p:nvCxnSpPr>
        <p:spPr>
          <a:xfrm flipH="1">
            <a:off x="10299205" y="318154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/>
          <p:cNvCxnSpPr/>
          <p:nvPr/>
        </p:nvCxnSpPr>
        <p:spPr>
          <a:xfrm>
            <a:off x="10600328" y="317683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Arrow Connector 583"/>
          <p:cNvCxnSpPr/>
          <p:nvPr/>
        </p:nvCxnSpPr>
        <p:spPr>
          <a:xfrm>
            <a:off x="10762297" y="318106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Flowchart: Terminator 584"/>
          <p:cNvSpPr/>
          <p:nvPr/>
        </p:nvSpPr>
        <p:spPr>
          <a:xfrm>
            <a:off x="10059913" y="2865269"/>
            <a:ext cx="829919" cy="315798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75" name="Group 574"/>
          <p:cNvGrpSpPr/>
          <p:nvPr/>
        </p:nvGrpSpPr>
        <p:grpSpPr>
          <a:xfrm>
            <a:off x="6666736" y="1647090"/>
            <a:ext cx="3509566" cy="1171525"/>
            <a:chOff x="4758628" y="3452446"/>
            <a:chExt cx="3509566" cy="1171525"/>
          </a:xfrm>
        </p:grpSpPr>
        <p:cxnSp>
          <p:nvCxnSpPr>
            <p:cNvPr id="576" name="Straight Arrow Connector 575"/>
            <p:cNvCxnSpPr/>
            <p:nvPr/>
          </p:nvCxnSpPr>
          <p:spPr>
            <a:xfrm flipH="1">
              <a:off x="4758628" y="3962218"/>
              <a:ext cx="1293916" cy="6287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Arrow Connector 576"/>
            <p:cNvCxnSpPr/>
            <p:nvPr/>
          </p:nvCxnSpPr>
          <p:spPr>
            <a:xfrm flipH="1">
              <a:off x="5766320" y="3959258"/>
              <a:ext cx="587346" cy="6647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Arrow Connector 577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Arrow Connector 578"/>
            <p:cNvCxnSpPr/>
            <p:nvPr/>
          </p:nvCxnSpPr>
          <p:spPr>
            <a:xfrm>
              <a:off x="6941809" y="3948597"/>
              <a:ext cx="1326385" cy="675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0" name="Flowchart: Terminator 579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438807" y="5611541"/>
            <a:ext cx="925917" cy="475748"/>
            <a:chOff x="471150" y="4345870"/>
            <a:chExt cx="925917" cy="475748"/>
          </a:xfrm>
        </p:grpSpPr>
        <p:sp>
          <p:nvSpPr>
            <p:cNvPr id="646" name="Oval 645"/>
            <p:cNvSpPr/>
            <p:nvPr/>
          </p:nvSpPr>
          <p:spPr>
            <a:xfrm>
              <a:off x="912648" y="4345870"/>
              <a:ext cx="484419" cy="30783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47" name="Straight Arrow Connector 646"/>
            <p:cNvCxnSpPr>
              <a:stCxn id="646" idx="3"/>
            </p:cNvCxnSpPr>
            <p:nvPr/>
          </p:nvCxnSpPr>
          <p:spPr>
            <a:xfrm flipH="1">
              <a:off x="471150" y="4608619"/>
              <a:ext cx="512440" cy="212999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8" name="TextBox 647"/>
          <p:cNvSpPr txBox="1"/>
          <p:nvPr/>
        </p:nvSpPr>
        <p:spPr>
          <a:xfrm>
            <a:off x="7709455" y="3982878"/>
            <a:ext cx="1453069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- |</a:t>
            </a:r>
            <a:r>
              <a:rPr lang="en-US" sz="1200" dirty="0">
                <a:solidFill>
                  <a:schemeClr val="accent6"/>
                </a:solidFill>
                <a:latin typeface="Consolas" panose="020B0609020204030204" pitchFamily="49" charset="0"/>
              </a:rPr>
              <a:t>000</a:t>
            </a:r>
            <a:r>
              <a:rPr lang="en-US" sz="1200" dirty="0">
                <a:latin typeface="Consolas" panose="020B0609020204030204" pitchFamily="49" charset="0"/>
              </a:rPr>
              <a:t>|010| - </a:t>
            </a:r>
            <a:endParaRPr lang="sv-SE" sz="1200" dirty="0">
              <a:latin typeface="Consolas" panose="020B0609020204030204" pitchFamily="49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118474" y="3181438"/>
            <a:ext cx="4273637" cy="328678"/>
          </a:xfrm>
          <a:custGeom>
            <a:avLst/>
            <a:gdLst>
              <a:gd name="connsiteX0" fmla="*/ 4255963 w 4273637"/>
              <a:gd name="connsiteY0" fmla="*/ 0 h 328678"/>
              <a:gd name="connsiteX1" fmla="*/ 3741876 w 4273637"/>
              <a:gd name="connsiteY1" fmla="*/ 155911 h 328678"/>
              <a:gd name="connsiteX2" fmla="*/ 733205 w 4273637"/>
              <a:gd name="connsiteY2" fmla="*/ 113773 h 328678"/>
              <a:gd name="connsiteX3" fmla="*/ 0 w 4273637"/>
              <a:gd name="connsiteY3" fmla="*/ 328678 h 32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637" h="328678">
                <a:moveTo>
                  <a:pt x="4255963" y="0"/>
                </a:moveTo>
                <a:cubicBezTo>
                  <a:pt x="4292482" y="68474"/>
                  <a:pt x="4329002" y="136949"/>
                  <a:pt x="3741876" y="155911"/>
                </a:cubicBezTo>
                <a:cubicBezTo>
                  <a:pt x="3154750" y="174873"/>
                  <a:pt x="1356851" y="84978"/>
                  <a:pt x="733205" y="113773"/>
                </a:cubicBezTo>
                <a:cubicBezTo>
                  <a:pt x="109559" y="142568"/>
                  <a:pt x="54779" y="235623"/>
                  <a:pt x="0" y="328678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F06FDA28-5A3E-4971-80BF-7B2883C0110C}"/>
              </a:ext>
            </a:extLst>
          </p:cNvPr>
          <p:cNvSpPr txBox="1"/>
          <p:nvPr/>
        </p:nvSpPr>
        <p:spPr>
          <a:xfrm>
            <a:off x="304618" y="4792489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original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651" name="TextBox 650">
            <a:extLst>
              <a:ext uri="{FF2B5EF4-FFF2-40B4-BE49-F238E27FC236}">
                <a16:creationId xmlns:a16="http://schemas.microsoft.com/office/drawing/2014/main" id="{62FD0F94-D7CD-4E39-8B5C-F54EDA75A31E}"/>
              </a:ext>
            </a:extLst>
          </p:cNvPr>
          <p:cNvSpPr txBox="1"/>
          <p:nvPr/>
        </p:nvSpPr>
        <p:spPr>
          <a:xfrm>
            <a:off x="299086" y="5092887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sorted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27F94AE3-0223-43CB-AC23-3A0C81D9F12A}"/>
              </a:ext>
            </a:extLst>
          </p:cNvPr>
          <p:cNvSpPr txBox="1"/>
          <p:nvPr/>
        </p:nvSpPr>
        <p:spPr>
          <a:xfrm>
            <a:off x="293193" y="5344850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first unique: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F971987A-77A5-4D15-A090-AE777E3C1108}"/>
              </a:ext>
            </a:extLst>
          </p:cNvPr>
          <p:cNvSpPr txBox="1"/>
          <p:nvPr/>
        </p:nvSpPr>
        <p:spPr>
          <a:xfrm>
            <a:off x="293192" y="5646177"/>
            <a:ext cx="1463387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</a:rPr>
              <a:t>compact </a:t>
            </a:r>
            <a:r>
              <a:rPr lang="en-US" sz="1200" dirty="0" err="1">
                <a:latin typeface="Consolas" panose="020B0609020204030204" pitchFamily="49" charset="0"/>
              </a:rPr>
              <a:t>idx</a:t>
            </a:r>
            <a:r>
              <a:rPr lang="en-US" sz="1200" dirty="0">
                <a:latin typeface="Consolas" panose="020B0609020204030204" pitchFamily="49" charset="0"/>
              </a:rPr>
              <a:t>:</a:t>
            </a:r>
            <a:endParaRPr lang="sv-SE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  <p:bldP spid="648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sp>
        <p:nvSpPr>
          <p:cNvPr id="418" name="TextBox 417"/>
          <p:cNvSpPr txBox="1"/>
          <p:nvPr/>
        </p:nvSpPr>
        <p:spPr>
          <a:xfrm>
            <a:off x="2347814" y="3658038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53" name="Group 452"/>
          <p:cNvGrpSpPr/>
          <p:nvPr/>
        </p:nvGrpSpPr>
        <p:grpSpPr>
          <a:xfrm>
            <a:off x="2766417" y="2825195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1883441" y="2536737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2366563" y="279154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360553" y="317663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2766417" y="3205902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4587361" y="3206340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002|000| - |000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6408305" y="3203309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004|000|005|002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7" name="Rounded Rectangle 476"/>
          <p:cNvSpPr/>
          <p:nvPr/>
        </p:nvSpPr>
        <p:spPr>
          <a:xfrm>
            <a:off x="8267594" y="3208495"/>
            <a:ext cx="1826569" cy="235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8" name="TextBox 477"/>
          <p:cNvSpPr txBox="1"/>
          <p:nvPr/>
        </p:nvSpPr>
        <p:spPr>
          <a:xfrm>
            <a:off x="8235387" y="320849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0110</a:t>
            </a:r>
            <a:endParaRPr lang="sv-SE" sz="1200" dirty="0">
              <a:latin typeface="Consolas" panose="020B0609020204030204" pitchFamily="49" charset="0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8694040" y="3203309"/>
            <a:ext cx="1453069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- |000|001| - </a:t>
            </a:r>
            <a:endParaRPr lang="sv-SE" sz="1200" dirty="0">
              <a:latin typeface="Consolas" panose="020B0609020204030204" pitchFamily="49" charset="0"/>
            </a:endParaRPr>
          </a:p>
        </p:txBody>
      </p:sp>
      <p:cxnSp>
        <p:nvCxnSpPr>
          <p:cNvPr id="480" name="Straight Connector 479"/>
          <p:cNvCxnSpPr>
            <a:stCxn id="477" idx="0"/>
            <a:endCxn id="477" idx="2"/>
          </p:cNvCxnSpPr>
          <p:nvPr/>
        </p:nvCxnSpPr>
        <p:spPr>
          <a:xfrm>
            <a:off x="8701229" y="3208495"/>
            <a:ext cx="0" cy="23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/>
          <p:cNvGrpSpPr/>
          <p:nvPr/>
        </p:nvGrpSpPr>
        <p:grpSpPr>
          <a:xfrm>
            <a:off x="2798625" y="3674537"/>
            <a:ext cx="867267" cy="235672"/>
            <a:chOff x="5364245" y="4915121"/>
            <a:chExt cx="867267" cy="235672"/>
          </a:xfrm>
        </p:grpSpPr>
        <p:sp>
          <p:nvSpPr>
            <p:cNvPr id="508" name="Rounded Rectangle 5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0" name="Rectangle 5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14" name="Group 513"/>
          <p:cNvGrpSpPr/>
          <p:nvPr/>
        </p:nvGrpSpPr>
        <p:grpSpPr>
          <a:xfrm>
            <a:off x="3670521" y="3674537"/>
            <a:ext cx="867267" cy="235672"/>
            <a:chOff x="5364245" y="4915121"/>
            <a:chExt cx="867267" cy="235672"/>
          </a:xfrm>
        </p:grpSpPr>
        <p:sp>
          <p:nvSpPr>
            <p:cNvPr id="515" name="Rounded Rectangle 5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4536808" y="3672357"/>
            <a:ext cx="867267" cy="235672"/>
            <a:chOff x="5364245" y="4915121"/>
            <a:chExt cx="867267" cy="235672"/>
          </a:xfrm>
        </p:grpSpPr>
        <p:sp>
          <p:nvSpPr>
            <p:cNvPr id="522" name="Rounded Rectangle 5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5406060" y="3674537"/>
            <a:ext cx="867267" cy="235672"/>
            <a:chOff x="5364245" y="4915121"/>
            <a:chExt cx="867267" cy="235672"/>
          </a:xfrm>
        </p:grpSpPr>
        <p:sp>
          <p:nvSpPr>
            <p:cNvPr id="529" name="Rounded Rectangle 52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35" name="Group 534"/>
          <p:cNvGrpSpPr/>
          <p:nvPr/>
        </p:nvGrpSpPr>
        <p:grpSpPr>
          <a:xfrm>
            <a:off x="6271006" y="3675005"/>
            <a:ext cx="867267" cy="235672"/>
            <a:chOff x="5364245" y="4915121"/>
            <a:chExt cx="867267" cy="235672"/>
          </a:xfrm>
        </p:grpSpPr>
        <p:sp>
          <p:nvSpPr>
            <p:cNvPr id="536" name="Rounded Rectangle 53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8" name="Rectangle 53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42" name="Group 541"/>
          <p:cNvGrpSpPr/>
          <p:nvPr/>
        </p:nvGrpSpPr>
        <p:grpSpPr>
          <a:xfrm>
            <a:off x="7136880" y="3675133"/>
            <a:ext cx="867267" cy="235672"/>
            <a:chOff x="5364245" y="4915121"/>
            <a:chExt cx="867267" cy="235672"/>
          </a:xfrm>
        </p:grpSpPr>
        <p:sp>
          <p:nvSpPr>
            <p:cNvPr id="543" name="Rounded Rectangle 54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4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45" name="Rectangle 54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932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sp>
        <p:nvSpPr>
          <p:cNvPr id="418" name="TextBox 417"/>
          <p:cNvSpPr txBox="1"/>
          <p:nvPr/>
        </p:nvSpPr>
        <p:spPr>
          <a:xfrm>
            <a:off x="2325043" y="402814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53" name="Group 452"/>
          <p:cNvGrpSpPr/>
          <p:nvPr/>
        </p:nvGrpSpPr>
        <p:grpSpPr>
          <a:xfrm>
            <a:off x="2766417" y="2825195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1883441" y="2536737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2366563" y="279154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360553" y="317663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2766417" y="3205902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4587361" y="3206340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002|000| - |000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6408305" y="3203309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004|000|005|002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7" name="Rounded Rectangle 476"/>
          <p:cNvSpPr/>
          <p:nvPr/>
        </p:nvSpPr>
        <p:spPr>
          <a:xfrm>
            <a:off x="8267594" y="3208495"/>
            <a:ext cx="1826569" cy="235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8" name="TextBox 477"/>
          <p:cNvSpPr txBox="1"/>
          <p:nvPr/>
        </p:nvSpPr>
        <p:spPr>
          <a:xfrm>
            <a:off x="8235387" y="320849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0110</a:t>
            </a:r>
            <a:endParaRPr lang="sv-SE" sz="1200" dirty="0">
              <a:latin typeface="Consolas" panose="020B0609020204030204" pitchFamily="49" charset="0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8694040" y="3203309"/>
            <a:ext cx="1453069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- |000|001| - </a:t>
            </a:r>
            <a:endParaRPr lang="sv-SE" sz="1200" dirty="0">
              <a:latin typeface="Consolas" panose="020B0609020204030204" pitchFamily="49" charset="0"/>
            </a:endParaRPr>
          </a:p>
        </p:txBody>
      </p:sp>
      <p:cxnSp>
        <p:nvCxnSpPr>
          <p:cNvPr id="480" name="Straight Connector 479"/>
          <p:cNvCxnSpPr>
            <a:stCxn id="477" idx="0"/>
            <a:endCxn id="477" idx="2"/>
          </p:cNvCxnSpPr>
          <p:nvPr/>
        </p:nvCxnSpPr>
        <p:spPr>
          <a:xfrm>
            <a:off x="8701229" y="3208495"/>
            <a:ext cx="0" cy="23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/>
          <p:cNvGrpSpPr/>
          <p:nvPr/>
        </p:nvGrpSpPr>
        <p:grpSpPr>
          <a:xfrm>
            <a:off x="2775854" y="4044643"/>
            <a:ext cx="867267" cy="235672"/>
            <a:chOff x="5364245" y="4915121"/>
            <a:chExt cx="867267" cy="235672"/>
          </a:xfrm>
        </p:grpSpPr>
        <p:sp>
          <p:nvSpPr>
            <p:cNvPr id="508" name="Rounded Rectangle 5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0" name="Rectangle 5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14" name="Group 513"/>
          <p:cNvGrpSpPr/>
          <p:nvPr/>
        </p:nvGrpSpPr>
        <p:grpSpPr>
          <a:xfrm>
            <a:off x="3647750" y="4044643"/>
            <a:ext cx="867267" cy="235672"/>
            <a:chOff x="5364245" y="4915121"/>
            <a:chExt cx="867267" cy="235672"/>
          </a:xfrm>
        </p:grpSpPr>
        <p:sp>
          <p:nvSpPr>
            <p:cNvPr id="515" name="Rounded Rectangle 5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4514037" y="4042463"/>
            <a:ext cx="867267" cy="235672"/>
            <a:chOff x="5364245" y="4915121"/>
            <a:chExt cx="867267" cy="235672"/>
          </a:xfrm>
        </p:grpSpPr>
        <p:sp>
          <p:nvSpPr>
            <p:cNvPr id="522" name="Rounded Rectangle 5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5383289" y="4044643"/>
            <a:ext cx="867267" cy="235672"/>
            <a:chOff x="5364245" y="4915121"/>
            <a:chExt cx="867267" cy="235672"/>
          </a:xfrm>
        </p:grpSpPr>
        <p:sp>
          <p:nvSpPr>
            <p:cNvPr id="529" name="Rounded Rectangle 52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35" name="Group 534"/>
          <p:cNvGrpSpPr/>
          <p:nvPr/>
        </p:nvGrpSpPr>
        <p:grpSpPr>
          <a:xfrm>
            <a:off x="6248235" y="4045111"/>
            <a:ext cx="867267" cy="235672"/>
            <a:chOff x="5364245" y="4915121"/>
            <a:chExt cx="867267" cy="235672"/>
          </a:xfrm>
        </p:grpSpPr>
        <p:sp>
          <p:nvSpPr>
            <p:cNvPr id="536" name="Rounded Rectangle 53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8" name="Rectangle 53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42" name="Group 541"/>
          <p:cNvGrpSpPr/>
          <p:nvPr/>
        </p:nvGrpSpPr>
        <p:grpSpPr>
          <a:xfrm>
            <a:off x="7114109" y="4045239"/>
            <a:ext cx="867267" cy="235672"/>
            <a:chOff x="5364245" y="4915121"/>
            <a:chExt cx="867267" cy="235672"/>
          </a:xfrm>
        </p:grpSpPr>
        <p:sp>
          <p:nvSpPr>
            <p:cNvPr id="543" name="Rounded Rectangle 54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4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45" name="Rectangle 54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2791010" y="3500963"/>
            <a:ext cx="1828558" cy="273377"/>
            <a:chOff x="1800558" y="4288909"/>
            <a:chExt cx="1825631" cy="273377"/>
          </a:xfrm>
        </p:grpSpPr>
        <p:sp>
          <p:nvSpPr>
            <p:cNvPr id="76" name="Rounded Rectangle 7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18573" y="3500853"/>
            <a:ext cx="1828558" cy="273377"/>
            <a:chOff x="1800558" y="4288909"/>
            <a:chExt cx="1825631" cy="273377"/>
          </a:xfrm>
        </p:grpSpPr>
        <p:sp>
          <p:nvSpPr>
            <p:cNvPr id="79" name="Rounded Rectangle 7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447129" y="3500852"/>
            <a:ext cx="1828558" cy="273377"/>
            <a:chOff x="1800558" y="4288909"/>
            <a:chExt cx="1825631" cy="273377"/>
          </a:xfrm>
        </p:grpSpPr>
        <p:sp>
          <p:nvSpPr>
            <p:cNvPr id="82" name="Rounded Rectangle 8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274692" y="3500852"/>
            <a:ext cx="1828558" cy="273377"/>
            <a:chOff x="1800558" y="4288909"/>
            <a:chExt cx="1825631" cy="273377"/>
          </a:xfrm>
        </p:grpSpPr>
        <p:sp>
          <p:nvSpPr>
            <p:cNvPr id="85" name="Rounded Rectangle 8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10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sp>
        <p:nvSpPr>
          <p:cNvPr id="418" name="TextBox 417"/>
          <p:cNvSpPr txBox="1"/>
          <p:nvPr/>
        </p:nvSpPr>
        <p:spPr>
          <a:xfrm>
            <a:off x="2325043" y="402814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53" name="Group 452"/>
          <p:cNvGrpSpPr/>
          <p:nvPr/>
        </p:nvGrpSpPr>
        <p:grpSpPr>
          <a:xfrm>
            <a:off x="2766417" y="2825195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1883441" y="2536737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2366563" y="279154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360553" y="317663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2766417" y="3205902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6404938" y="3206450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002|000| - |000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8225882" y="3203419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004|000|005|002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7" name="Rounded Rectangle 476"/>
          <p:cNvSpPr/>
          <p:nvPr/>
        </p:nvSpPr>
        <p:spPr>
          <a:xfrm>
            <a:off x="4609581" y="3208606"/>
            <a:ext cx="1826569" cy="235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8" name="TextBox 477"/>
          <p:cNvSpPr txBox="1"/>
          <p:nvPr/>
        </p:nvSpPr>
        <p:spPr>
          <a:xfrm>
            <a:off x="4577374" y="3208605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0110</a:t>
            </a:r>
            <a:endParaRPr lang="sv-SE" sz="1200" dirty="0">
              <a:latin typeface="Consolas" panose="020B0609020204030204" pitchFamily="49" charset="0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5036027" y="3203420"/>
            <a:ext cx="1453069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- |000|001| - </a:t>
            </a:r>
            <a:endParaRPr lang="sv-SE" sz="1200" dirty="0">
              <a:latin typeface="Consolas" panose="020B0609020204030204" pitchFamily="49" charset="0"/>
            </a:endParaRPr>
          </a:p>
        </p:txBody>
      </p:sp>
      <p:cxnSp>
        <p:nvCxnSpPr>
          <p:cNvPr id="480" name="Straight Connector 479"/>
          <p:cNvCxnSpPr>
            <a:stCxn id="477" idx="0"/>
            <a:endCxn id="477" idx="2"/>
          </p:cNvCxnSpPr>
          <p:nvPr/>
        </p:nvCxnSpPr>
        <p:spPr>
          <a:xfrm>
            <a:off x="5043216" y="3208606"/>
            <a:ext cx="0" cy="23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/>
          <p:cNvGrpSpPr/>
          <p:nvPr/>
        </p:nvGrpSpPr>
        <p:grpSpPr>
          <a:xfrm>
            <a:off x="2775854" y="4044643"/>
            <a:ext cx="867267" cy="235672"/>
            <a:chOff x="5364245" y="4915121"/>
            <a:chExt cx="867267" cy="235672"/>
          </a:xfrm>
        </p:grpSpPr>
        <p:sp>
          <p:nvSpPr>
            <p:cNvPr id="508" name="Rounded Rectangle 5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0" name="Rectangle 5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14" name="Group 513"/>
          <p:cNvGrpSpPr/>
          <p:nvPr/>
        </p:nvGrpSpPr>
        <p:grpSpPr>
          <a:xfrm>
            <a:off x="3647750" y="4044643"/>
            <a:ext cx="867267" cy="235672"/>
            <a:chOff x="5364245" y="4915121"/>
            <a:chExt cx="867267" cy="235672"/>
          </a:xfrm>
        </p:grpSpPr>
        <p:sp>
          <p:nvSpPr>
            <p:cNvPr id="515" name="Rounded Rectangle 5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4514037" y="4042463"/>
            <a:ext cx="867267" cy="235672"/>
            <a:chOff x="5364245" y="4915121"/>
            <a:chExt cx="867267" cy="235672"/>
          </a:xfrm>
        </p:grpSpPr>
        <p:sp>
          <p:nvSpPr>
            <p:cNvPr id="522" name="Rounded Rectangle 5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5383289" y="4044643"/>
            <a:ext cx="867267" cy="235672"/>
            <a:chOff x="5364245" y="4915121"/>
            <a:chExt cx="867267" cy="235672"/>
          </a:xfrm>
        </p:grpSpPr>
        <p:sp>
          <p:nvSpPr>
            <p:cNvPr id="529" name="Rounded Rectangle 52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35" name="Group 534"/>
          <p:cNvGrpSpPr/>
          <p:nvPr/>
        </p:nvGrpSpPr>
        <p:grpSpPr>
          <a:xfrm>
            <a:off x="6248235" y="4045111"/>
            <a:ext cx="867267" cy="235672"/>
            <a:chOff x="5364245" y="4915121"/>
            <a:chExt cx="867267" cy="235672"/>
          </a:xfrm>
        </p:grpSpPr>
        <p:sp>
          <p:nvSpPr>
            <p:cNvPr id="536" name="Rounded Rectangle 53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8" name="Rectangle 53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42" name="Group 541"/>
          <p:cNvGrpSpPr/>
          <p:nvPr/>
        </p:nvGrpSpPr>
        <p:grpSpPr>
          <a:xfrm>
            <a:off x="7114109" y="4045239"/>
            <a:ext cx="867267" cy="235672"/>
            <a:chOff x="5364245" y="4915121"/>
            <a:chExt cx="867267" cy="235672"/>
          </a:xfrm>
        </p:grpSpPr>
        <p:sp>
          <p:nvSpPr>
            <p:cNvPr id="543" name="Rounded Rectangle 54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4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45" name="Rectangle 54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2791010" y="3500963"/>
            <a:ext cx="1828558" cy="273377"/>
            <a:chOff x="1800558" y="4288909"/>
            <a:chExt cx="1825631" cy="273377"/>
          </a:xfrm>
        </p:grpSpPr>
        <p:sp>
          <p:nvSpPr>
            <p:cNvPr id="76" name="Rounded Rectangle 7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36150" y="3500963"/>
            <a:ext cx="1828558" cy="273377"/>
            <a:chOff x="1800558" y="4288909"/>
            <a:chExt cx="1825631" cy="273377"/>
          </a:xfrm>
        </p:grpSpPr>
        <p:sp>
          <p:nvSpPr>
            <p:cNvPr id="79" name="Rounded Rectangle 7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264706" y="3500962"/>
            <a:ext cx="1828558" cy="273377"/>
            <a:chOff x="1800558" y="4288909"/>
            <a:chExt cx="1825631" cy="273377"/>
          </a:xfrm>
        </p:grpSpPr>
        <p:sp>
          <p:nvSpPr>
            <p:cNvPr id="82" name="Rounded Rectangle 8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616679" y="3500963"/>
            <a:ext cx="1828558" cy="273377"/>
            <a:chOff x="1800558" y="4288909"/>
            <a:chExt cx="1825631" cy="273377"/>
          </a:xfrm>
        </p:grpSpPr>
        <p:sp>
          <p:nvSpPr>
            <p:cNvPr id="85" name="Rounded Rectangle 8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00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sp>
        <p:nvSpPr>
          <p:cNvPr id="418" name="TextBox 417"/>
          <p:cNvSpPr txBox="1"/>
          <p:nvPr/>
        </p:nvSpPr>
        <p:spPr>
          <a:xfrm>
            <a:off x="2340625" y="4818736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53" name="Group 452"/>
          <p:cNvGrpSpPr/>
          <p:nvPr/>
        </p:nvGrpSpPr>
        <p:grpSpPr>
          <a:xfrm>
            <a:off x="2766417" y="2825195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000|001|002|003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1883441" y="2536737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2366563" y="279154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360553" y="317663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2766417" y="3205902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6404938" y="3206450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002|000| - |000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8225882" y="3203419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004|000|005|002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7" name="Rounded Rectangle 476"/>
          <p:cNvSpPr/>
          <p:nvPr/>
        </p:nvSpPr>
        <p:spPr>
          <a:xfrm>
            <a:off x="4609581" y="3208606"/>
            <a:ext cx="1826569" cy="2356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8" name="TextBox 477"/>
          <p:cNvSpPr txBox="1"/>
          <p:nvPr/>
        </p:nvSpPr>
        <p:spPr>
          <a:xfrm>
            <a:off x="4577374" y="3208605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0110</a:t>
            </a:r>
            <a:endParaRPr lang="sv-SE" sz="1200" dirty="0">
              <a:latin typeface="Consolas" panose="020B0609020204030204" pitchFamily="49" charset="0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5036027" y="3203420"/>
            <a:ext cx="1453069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 - |000|001| - </a:t>
            </a:r>
            <a:endParaRPr lang="sv-SE" sz="1200" dirty="0">
              <a:latin typeface="Consolas" panose="020B0609020204030204" pitchFamily="49" charset="0"/>
            </a:endParaRPr>
          </a:p>
        </p:txBody>
      </p:sp>
      <p:cxnSp>
        <p:nvCxnSpPr>
          <p:cNvPr id="480" name="Straight Connector 479"/>
          <p:cNvCxnSpPr>
            <a:stCxn id="477" idx="0"/>
            <a:endCxn id="477" idx="2"/>
          </p:cNvCxnSpPr>
          <p:nvPr/>
        </p:nvCxnSpPr>
        <p:spPr>
          <a:xfrm>
            <a:off x="5043216" y="3208606"/>
            <a:ext cx="0" cy="2356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/>
          <p:cNvGrpSpPr/>
          <p:nvPr/>
        </p:nvGrpSpPr>
        <p:grpSpPr>
          <a:xfrm>
            <a:off x="2791436" y="4835235"/>
            <a:ext cx="867267" cy="235672"/>
            <a:chOff x="5364245" y="4915121"/>
            <a:chExt cx="867267" cy="235672"/>
          </a:xfrm>
        </p:grpSpPr>
        <p:sp>
          <p:nvSpPr>
            <p:cNvPr id="508" name="Rounded Rectangle 507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09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0" name="Rectangle 509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14" name="Group 513"/>
          <p:cNvGrpSpPr/>
          <p:nvPr/>
        </p:nvGrpSpPr>
        <p:grpSpPr>
          <a:xfrm>
            <a:off x="3663332" y="4835235"/>
            <a:ext cx="867267" cy="235672"/>
            <a:chOff x="5364245" y="4915121"/>
            <a:chExt cx="867267" cy="235672"/>
          </a:xfrm>
        </p:grpSpPr>
        <p:sp>
          <p:nvSpPr>
            <p:cNvPr id="515" name="Rounded Rectangle 51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1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4529619" y="4833055"/>
            <a:ext cx="867267" cy="235672"/>
            <a:chOff x="5364245" y="4915121"/>
            <a:chExt cx="867267" cy="235672"/>
          </a:xfrm>
        </p:grpSpPr>
        <p:sp>
          <p:nvSpPr>
            <p:cNvPr id="522" name="Rounded Rectangle 52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2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28" name="Group 527"/>
          <p:cNvGrpSpPr/>
          <p:nvPr/>
        </p:nvGrpSpPr>
        <p:grpSpPr>
          <a:xfrm>
            <a:off x="5398871" y="4835235"/>
            <a:ext cx="867267" cy="235672"/>
            <a:chOff x="5364245" y="4915121"/>
            <a:chExt cx="867267" cy="235672"/>
          </a:xfrm>
        </p:grpSpPr>
        <p:sp>
          <p:nvSpPr>
            <p:cNvPr id="529" name="Rounded Rectangle 52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1" name="Rectangle 53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35" name="Group 534"/>
          <p:cNvGrpSpPr/>
          <p:nvPr/>
        </p:nvGrpSpPr>
        <p:grpSpPr>
          <a:xfrm>
            <a:off x="6263817" y="4835703"/>
            <a:ext cx="867267" cy="235672"/>
            <a:chOff x="5364245" y="4915121"/>
            <a:chExt cx="867267" cy="235672"/>
          </a:xfrm>
        </p:grpSpPr>
        <p:sp>
          <p:nvSpPr>
            <p:cNvPr id="536" name="Rounded Rectangle 53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3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38" name="Rectangle 53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542" name="Group 541"/>
          <p:cNvGrpSpPr/>
          <p:nvPr/>
        </p:nvGrpSpPr>
        <p:grpSpPr>
          <a:xfrm>
            <a:off x="7129691" y="4835831"/>
            <a:ext cx="867267" cy="235672"/>
            <a:chOff x="5364245" y="4915121"/>
            <a:chExt cx="867267" cy="235672"/>
          </a:xfrm>
        </p:grpSpPr>
        <p:sp>
          <p:nvSpPr>
            <p:cNvPr id="543" name="Rounded Rectangle 54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4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545" name="Rectangle 54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2791010" y="3500963"/>
            <a:ext cx="1828558" cy="273377"/>
            <a:chOff x="1800558" y="4288909"/>
            <a:chExt cx="1825631" cy="273377"/>
          </a:xfrm>
        </p:grpSpPr>
        <p:sp>
          <p:nvSpPr>
            <p:cNvPr id="76" name="Rounded Rectangle 7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36150" y="3500963"/>
            <a:ext cx="1828558" cy="273377"/>
            <a:chOff x="1800558" y="4288909"/>
            <a:chExt cx="1825631" cy="273377"/>
          </a:xfrm>
        </p:grpSpPr>
        <p:sp>
          <p:nvSpPr>
            <p:cNvPr id="79" name="Rounded Rectangle 7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264706" y="3500962"/>
            <a:ext cx="1828558" cy="273377"/>
            <a:chOff x="1800558" y="4288909"/>
            <a:chExt cx="1825631" cy="273377"/>
          </a:xfrm>
        </p:grpSpPr>
        <p:sp>
          <p:nvSpPr>
            <p:cNvPr id="82" name="Rounded Rectangle 8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616679" y="3500963"/>
            <a:ext cx="1828558" cy="273377"/>
            <a:chOff x="1800558" y="4288909"/>
            <a:chExt cx="1825631" cy="273377"/>
          </a:xfrm>
        </p:grpSpPr>
        <p:sp>
          <p:nvSpPr>
            <p:cNvPr id="85" name="Rounded Rectangle 8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91010" y="3795475"/>
            <a:ext cx="1828558" cy="273377"/>
            <a:chOff x="1800558" y="4288909"/>
            <a:chExt cx="1825631" cy="273377"/>
          </a:xfrm>
        </p:grpSpPr>
        <p:sp>
          <p:nvSpPr>
            <p:cNvPr id="88" name="Rounded Rectangle 8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36150" y="3795475"/>
            <a:ext cx="1828558" cy="273377"/>
            <a:chOff x="1800558" y="4288909"/>
            <a:chExt cx="1825631" cy="273377"/>
          </a:xfrm>
        </p:grpSpPr>
        <p:sp>
          <p:nvSpPr>
            <p:cNvPr id="91" name="Rounded Rectangle 9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3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264706" y="3795474"/>
            <a:ext cx="1828558" cy="273377"/>
            <a:chOff x="1800558" y="4288909"/>
            <a:chExt cx="1825631" cy="273377"/>
          </a:xfrm>
        </p:grpSpPr>
        <p:sp>
          <p:nvSpPr>
            <p:cNvPr id="94" name="Rounded Rectangle 9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16679" y="3795475"/>
            <a:ext cx="1828558" cy="273377"/>
            <a:chOff x="1800558" y="4288909"/>
            <a:chExt cx="1825631" cy="273377"/>
          </a:xfrm>
        </p:grpSpPr>
        <p:sp>
          <p:nvSpPr>
            <p:cNvPr id="97" name="Rounded Rectangle 9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88121" y="4084662"/>
            <a:ext cx="7302254" cy="273378"/>
            <a:chOff x="2788121" y="4084662"/>
            <a:chExt cx="7302254" cy="273378"/>
          </a:xfrm>
        </p:grpSpPr>
        <p:grpSp>
          <p:nvGrpSpPr>
            <p:cNvPr id="99" name="Group 98"/>
            <p:cNvGrpSpPr/>
            <p:nvPr/>
          </p:nvGrpSpPr>
          <p:grpSpPr>
            <a:xfrm>
              <a:off x="2788121" y="4084663"/>
              <a:ext cx="1828558" cy="273377"/>
              <a:chOff x="1800558" y="4288909"/>
              <a:chExt cx="1825631" cy="273377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800558" y="4288909"/>
                <a:ext cx="1825631" cy="23567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463562" y="4288909"/>
                <a:ext cx="499621" cy="2733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lnSpcReduction="10000"/>
              </a:bodyPr>
              <a:lstStyle/>
              <a:p>
                <a:r>
                  <a:rPr lang="en-US" sz="1200" dirty="0">
                    <a:latin typeface="Consolas" panose="020B0609020204030204" pitchFamily="49" charset="0"/>
                  </a:rPr>
                  <a:t>1</a:t>
                </a:r>
                <a:endParaRPr lang="sv-SE" sz="1200" dirty="0"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6433261" y="4084663"/>
              <a:ext cx="1828558" cy="273377"/>
              <a:chOff x="1800558" y="4288909"/>
              <a:chExt cx="1825631" cy="273377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1800558" y="4288909"/>
                <a:ext cx="1825631" cy="23567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463562" y="4288909"/>
                <a:ext cx="499621" cy="2733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lnSpcReduction="10000"/>
              </a:bodyPr>
              <a:lstStyle/>
              <a:p>
                <a:r>
                  <a:rPr lang="en-US" sz="1200" dirty="0">
                    <a:latin typeface="Consolas" panose="020B0609020204030204" pitchFamily="49" charset="0"/>
                  </a:rPr>
                  <a:t>  1</a:t>
                </a:r>
                <a:endParaRPr lang="sv-SE" sz="1200" dirty="0"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261817" y="4084662"/>
              <a:ext cx="1828558" cy="273377"/>
              <a:chOff x="1800558" y="4288909"/>
              <a:chExt cx="1825631" cy="273377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1800558" y="4288909"/>
                <a:ext cx="1825631" cy="23567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463562" y="4288909"/>
                <a:ext cx="499621" cy="2733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lnSpcReduction="10000"/>
              </a:bodyPr>
              <a:lstStyle/>
              <a:p>
                <a:r>
                  <a:rPr lang="en-US" sz="1200" dirty="0">
                    <a:latin typeface="Consolas" panose="020B0609020204030204" pitchFamily="49" charset="0"/>
                  </a:rPr>
                  <a:t>  1</a:t>
                </a:r>
                <a:endParaRPr lang="sv-SE" sz="1200" dirty="0">
                  <a:latin typeface="Consolas" panose="020B0609020204030204" pitchFamily="49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613790" y="4084663"/>
              <a:ext cx="1828558" cy="273377"/>
              <a:chOff x="1800558" y="4288909"/>
              <a:chExt cx="1825631" cy="273377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1800558" y="4288909"/>
                <a:ext cx="1825631" cy="23567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463562" y="4288909"/>
                <a:ext cx="499621" cy="2733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lnSpcReduction="10000"/>
              </a:bodyPr>
              <a:lstStyle/>
              <a:p>
                <a:r>
                  <a:rPr lang="en-US" sz="1200" dirty="0">
                    <a:latin typeface="Consolas" panose="020B0609020204030204" pitchFamily="49" charset="0"/>
                  </a:rPr>
                  <a:t>  0</a:t>
                </a:r>
                <a:endParaRPr lang="sv-SE" sz="1200" dirty="0">
                  <a:latin typeface="Consolas" panose="020B0609020204030204" pitchFamily="49" charset="0"/>
                </a:endParaRP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2795107" y="4373849"/>
            <a:ext cx="1828558" cy="273377"/>
            <a:chOff x="1800558" y="4288909"/>
            <a:chExt cx="1825631" cy="273377"/>
          </a:xfrm>
        </p:grpSpPr>
        <p:sp>
          <p:nvSpPr>
            <p:cNvPr id="112" name="Rounded Rectangle 11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40247" y="4373849"/>
            <a:ext cx="1828558" cy="273377"/>
            <a:chOff x="1800558" y="4288909"/>
            <a:chExt cx="1825631" cy="273377"/>
          </a:xfrm>
        </p:grpSpPr>
        <p:sp>
          <p:nvSpPr>
            <p:cNvPr id="115" name="Rounded Rectangle 11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268803" y="4373848"/>
            <a:ext cx="1828558" cy="273377"/>
            <a:chOff x="1800558" y="4288909"/>
            <a:chExt cx="1825631" cy="273377"/>
          </a:xfrm>
        </p:grpSpPr>
        <p:sp>
          <p:nvSpPr>
            <p:cNvPr id="118" name="Rounded Rectangle 11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620776" y="4373849"/>
            <a:ext cx="1828558" cy="273377"/>
            <a:chOff x="1800558" y="4288909"/>
            <a:chExt cx="1825631" cy="273377"/>
          </a:xfrm>
        </p:grpSpPr>
        <p:sp>
          <p:nvSpPr>
            <p:cNvPr id="121" name="Rounded Rectangle 12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463562" y="428890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 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2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453" name="Group 452"/>
          <p:cNvGrpSpPr/>
          <p:nvPr/>
        </p:nvGrpSpPr>
        <p:grpSpPr>
          <a:xfrm>
            <a:off x="2766417" y="2825195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000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001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002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001</a:t>
              </a:r>
              <a:endParaRPr lang="sv-SE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1883441" y="2536737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2366563" y="279154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360553" y="317663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2766417" y="3205902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4594172" y="3208933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002|000| - |000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6415116" y="3205902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004|000|005|002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2360553" y="3559276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811364" y="3575775"/>
            <a:ext cx="867267" cy="235672"/>
            <a:chOff x="5364245" y="4915121"/>
            <a:chExt cx="867267" cy="235672"/>
          </a:xfrm>
        </p:grpSpPr>
        <p:sp>
          <p:nvSpPr>
            <p:cNvPr id="125" name="Rounded Rectangle 12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2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3683260" y="3575775"/>
            <a:ext cx="867267" cy="235672"/>
            <a:chOff x="5364245" y="4915121"/>
            <a:chExt cx="867267" cy="235672"/>
          </a:xfrm>
        </p:grpSpPr>
        <p:sp>
          <p:nvSpPr>
            <p:cNvPr id="132" name="Rounded Rectangle 13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3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4549547" y="3573595"/>
            <a:ext cx="867267" cy="235672"/>
            <a:chOff x="5364245" y="4915121"/>
            <a:chExt cx="867267" cy="235672"/>
          </a:xfrm>
        </p:grpSpPr>
        <p:sp>
          <p:nvSpPr>
            <p:cNvPr id="139" name="Rounded Rectangle 13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5418799" y="3575775"/>
            <a:ext cx="867267" cy="235672"/>
            <a:chOff x="5364245" y="4915121"/>
            <a:chExt cx="867267" cy="235672"/>
          </a:xfrm>
        </p:grpSpPr>
        <p:sp>
          <p:nvSpPr>
            <p:cNvPr id="146" name="Rounded Rectangle 14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6283745" y="3576243"/>
            <a:ext cx="867267" cy="235672"/>
            <a:chOff x="5364245" y="4915121"/>
            <a:chExt cx="867267" cy="235672"/>
          </a:xfrm>
        </p:grpSpPr>
        <p:sp>
          <p:nvSpPr>
            <p:cNvPr id="153" name="Rounded Rectangle 15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7149619" y="3576371"/>
            <a:ext cx="867267" cy="235672"/>
            <a:chOff x="5364245" y="4915121"/>
            <a:chExt cx="867267" cy="235672"/>
          </a:xfrm>
        </p:grpSpPr>
        <p:sp>
          <p:nvSpPr>
            <p:cNvPr id="160" name="Rounded Rectangle 15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808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453" name="Group 452"/>
          <p:cNvGrpSpPr/>
          <p:nvPr/>
        </p:nvGrpSpPr>
        <p:grpSpPr>
          <a:xfrm>
            <a:off x="2766417" y="2825195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000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001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002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001</a:t>
              </a:r>
              <a:endParaRPr lang="sv-SE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1883441" y="2536737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2366563" y="279154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330241" y="346459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2736105" y="3493862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4563860" y="3496893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002|000| - |000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6384804" y="3493862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004|000|005|002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2330241" y="4170975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781052" y="4187474"/>
            <a:ext cx="867267" cy="235672"/>
            <a:chOff x="5364245" y="4915121"/>
            <a:chExt cx="867267" cy="235672"/>
          </a:xfrm>
        </p:grpSpPr>
        <p:sp>
          <p:nvSpPr>
            <p:cNvPr id="125" name="Rounded Rectangle 12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2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3652948" y="4187474"/>
            <a:ext cx="867267" cy="235672"/>
            <a:chOff x="5364245" y="4915121"/>
            <a:chExt cx="867267" cy="235672"/>
          </a:xfrm>
        </p:grpSpPr>
        <p:sp>
          <p:nvSpPr>
            <p:cNvPr id="132" name="Rounded Rectangle 13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3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4519235" y="4185294"/>
            <a:ext cx="867267" cy="235672"/>
            <a:chOff x="5364245" y="4915121"/>
            <a:chExt cx="867267" cy="235672"/>
          </a:xfrm>
        </p:grpSpPr>
        <p:sp>
          <p:nvSpPr>
            <p:cNvPr id="139" name="Rounded Rectangle 13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5388487" y="4187474"/>
            <a:ext cx="867267" cy="235672"/>
            <a:chOff x="5364245" y="4915121"/>
            <a:chExt cx="867267" cy="235672"/>
          </a:xfrm>
        </p:grpSpPr>
        <p:sp>
          <p:nvSpPr>
            <p:cNvPr id="146" name="Rounded Rectangle 14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6253433" y="4187942"/>
            <a:ext cx="867267" cy="235672"/>
            <a:chOff x="5364245" y="4915121"/>
            <a:chExt cx="867267" cy="235672"/>
          </a:xfrm>
        </p:grpSpPr>
        <p:sp>
          <p:nvSpPr>
            <p:cNvPr id="153" name="Rounded Rectangle 15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7119307" y="4188070"/>
            <a:ext cx="867267" cy="235672"/>
            <a:chOff x="5364245" y="4915121"/>
            <a:chExt cx="867267" cy="235672"/>
          </a:xfrm>
        </p:grpSpPr>
        <p:sp>
          <p:nvSpPr>
            <p:cNvPr id="160" name="Rounded Rectangle 15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796635" y="3113085"/>
            <a:ext cx="1828558" cy="273377"/>
            <a:chOff x="1800558" y="4286923"/>
            <a:chExt cx="1825631" cy="273377"/>
          </a:xfrm>
        </p:grpSpPr>
        <p:sp>
          <p:nvSpPr>
            <p:cNvPr id="72" name="Rounded Rectangle 7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313542" y="4286923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 words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767317" y="3796814"/>
            <a:ext cx="1828558" cy="273377"/>
            <a:chOff x="1800558" y="4286923"/>
            <a:chExt cx="1825631" cy="273377"/>
          </a:xfrm>
        </p:grpSpPr>
        <p:sp>
          <p:nvSpPr>
            <p:cNvPr id="75" name="Rounded Rectangle 7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13542" y="4286923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3 words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07855" y="3795414"/>
            <a:ext cx="1828558" cy="273377"/>
            <a:chOff x="1800558" y="4286923"/>
            <a:chExt cx="1825631" cy="273377"/>
          </a:xfrm>
        </p:grpSpPr>
        <p:sp>
          <p:nvSpPr>
            <p:cNvPr id="78" name="Rounded Rectangle 7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313542" y="4286923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4 words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436413" y="3795414"/>
            <a:ext cx="1828558" cy="273377"/>
            <a:chOff x="1800558" y="4286923"/>
            <a:chExt cx="1825631" cy="273377"/>
          </a:xfrm>
        </p:grpSpPr>
        <p:sp>
          <p:nvSpPr>
            <p:cNvPr id="81" name="Rounded Rectangle 8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13542" y="4286923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 words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779297" y="4531367"/>
            <a:ext cx="869022" cy="273377"/>
            <a:chOff x="1800558" y="4288909"/>
            <a:chExt cx="1825631" cy="273377"/>
          </a:xfrm>
        </p:grpSpPr>
        <p:sp>
          <p:nvSpPr>
            <p:cNvPr id="84" name="Rounded Rectangle 8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84808" y="4288909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 word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648319" y="4527680"/>
            <a:ext cx="869022" cy="273377"/>
            <a:chOff x="1800558" y="4288909"/>
            <a:chExt cx="1825631" cy="273377"/>
          </a:xfrm>
        </p:grpSpPr>
        <p:sp>
          <p:nvSpPr>
            <p:cNvPr id="87" name="Rounded Rectangle 86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984808" y="4288909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 word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517341" y="4523993"/>
            <a:ext cx="869022" cy="273377"/>
            <a:chOff x="1800558" y="4288909"/>
            <a:chExt cx="1825631" cy="273377"/>
          </a:xfrm>
        </p:grpSpPr>
        <p:sp>
          <p:nvSpPr>
            <p:cNvPr id="90" name="Rounded Rectangle 89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84808" y="4288909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 word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386363" y="4520306"/>
            <a:ext cx="869022" cy="273377"/>
            <a:chOff x="1800558" y="4288909"/>
            <a:chExt cx="1825631" cy="273377"/>
          </a:xfrm>
        </p:grpSpPr>
        <p:sp>
          <p:nvSpPr>
            <p:cNvPr id="93" name="Rounded Rectangle 92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84808" y="4288909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 word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255385" y="4516619"/>
            <a:ext cx="869022" cy="273377"/>
            <a:chOff x="1800558" y="4288909"/>
            <a:chExt cx="1825631" cy="273377"/>
          </a:xfrm>
        </p:grpSpPr>
        <p:sp>
          <p:nvSpPr>
            <p:cNvPr id="96" name="Rounded Rectangle 95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984808" y="4288909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 word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124407" y="4512932"/>
            <a:ext cx="869022" cy="273377"/>
            <a:chOff x="1800558" y="4288909"/>
            <a:chExt cx="1825631" cy="273377"/>
          </a:xfrm>
        </p:grpSpPr>
        <p:sp>
          <p:nvSpPr>
            <p:cNvPr id="99" name="Rounded Rectangle 98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84808" y="4288909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 word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521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453" name="Group 452"/>
          <p:cNvGrpSpPr/>
          <p:nvPr/>
        </p:nvGrpSpPr>
        <p:grpSpPr>
          <a:xfrm>
            <a:off x="2766417" y="2825195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000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001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002</a:t>
              </a:r>
              <a:r>
                <a:rPr lang="en-US" sz="1200" dirty="0">
                  <a:latin typeface="Consolas" panose="020B0609020204030204" pitchFamily="49" charset="0"/>
                </a:rPr>
                <a:t>|</a:t>
              </a:r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001</a:t>
              </a:r>
              <a:endParaRPr lang="sv-SE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1883441" y="2536737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2366563" y="279154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330241" y="346459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2736105" y="3493862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 - |000|001| - 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4563860" y="3496893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002|000| - |000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6384804" y="3493862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004|000|005|002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2330241" y="4170975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781052" y="4187474"/>
            <a:ext cx="867267" cy="235672"/>
            <a:chOff x="5364245" y="4915121"/>
            <a:chExt cx="867267" cy="235672"/>
          </a:xfrm>
        </p:grpSpPr>
        <p:sp>
          <p:nvSpPr>
            <p:cNvPr id="125" name="Rounded Rectangle 12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2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3652948" y="4187474"/>
            <a:ext cx="867267" cy="235672"/>
            <a:chOff x="5364245" y="4915121"/>
            <a:chExt cx="867267" cy="235672"/>
          </a:xfrm>
        </p:grpSpPr>
        <p:sp>
          <p:nvSpPr>
            <p:cNvPr id="132" name="Rounded Rectangle 13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3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4519235" y="4185294"/>
            <a:ext cx="867267" cy="235672"/>
            <a:chOff x="5364245" y="4915121"/>
            <a:chExt cx="867267" cy="235672"/>
          </a:xfrm>
        </p:grpSpPr>
        <p:sp>
          <p:nvSpPr>
            <p:cNvPr id="139" name="Rounded Rectangle 13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5388487" y="4187474"/>
            <a:ext cx="867267" cy="235672"/>
            <a:chOff x="5364245" y="4915121"/>
            <a:chExt cx="867267" cy="235672"/>
          </a:xfrm>
        </p:grpSpPr>
        <p:sp>
          <p:nvSpPr>
            <p:cNvPr id="146" name="Rounded Rectangle 14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6253433" y="4187942"/>
            <a:ext cx="867267" cy="235672"/>
            <a:chOff x="5364245" y="4915121"/>
            <a:chExt cx="867267" cy="235672"/>
          </a:xfrm>
        </p:grpSpPr>
        <p:sp>
          <p:nvSpPr>
            <p:cNvPr id="153" name="Rounded Rectangle 15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7119307" y="4188070"/>
            <a:ext cx="867267" cy="235672"/>
            <a:chOff x="5364245" y="4915121"/>
            <a:chExt cx="867267" cy="235672"/>
          </a:xfrm>
        </p:grpSpPr>
        <p:sp>
          <p:nvSpPr>
            <p:cNvPr id="160" name="Rounded Rectangle 15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796635" y="3115071"/>
            <a:ext cx="1828558" cy="277944"/>
            <a:chOff x="1800558" y="4288909"/>
            <a:chExt cx="1825631" cy="277944"/>
          </a:xfrm>
        </p:grpSpPr>
        <p:sp>
          <p:nvSpPr>
            <p:cNvPr id="72" name="Rounded Rectangle 7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17041" y="4293476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767317" y="3795414"/>
            <a:ext cx="1828558" cy="273377"/>
            <a:chOff x="1800558" y="4285523"/>
            <a:chExt cx="1825631" cy="273377"/>
          </a:xfrm>
        </p:grpSpPr>
        <p:sp>
          <p:nvSpPr>
            <p:cNvPr id="75" name="Rounded Rectangle 7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25545" y="4285523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07855" y="3795892"/>
            <a:ext cx="1828558" cy="273377"/>
            <a:chOff x="1800558" y="4287401"/>
            <a:chExt cx="1825631" cy="273377"/>
          </a:xfrm>
        </p:grpSpPr>
        <p:sp>
          <p:nvSpPr>
            <p:cNvPr id="78" name="Rounded Rectangle 7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29636" y="4287401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436413" y="3797400"/>
            <a:ext cx="1828558" cy="275208"/>
            <a:chOff x="1800558" y="4288909"/>
            <a:chExt cx="1825631" cy="275208"/>
          </a:xfrm>
        </p:grpSpPr>
        <p:sp>
          <p:nvSpPr>
            <p:cNvPr id="81" name="Rounded Rectangle 8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84167" y="429074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779297" y="4526085"/>
            <a:ext cx="869022" cy="273377"/>
            <a:chOff x="1800558" y="4283627"/>
            <a:chExt cx="1825631" cy="273377"/>
          </a:xfrm>
        </p:grpSpPr>
        <p:sp>
          <p:nvSpPr>
            <p:cNvPr id="84" name="Rounded Rectangle 8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652070" y="4526085"/>
            <a:ext cx="869022" cy="273377"/>
            <a:chOff x="1800558" y="4283627"/>
            <a:chExt cx="1825631" cy="273377"/>
          </a:xfrm>
        </p:grpSpPr>
        <p:sp>
          <p:nvSpPr>
            <p:cNvPr id="102" name="Rounded Rectangle 10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524843" y="4526085"/>
            <a:ext cx="869022" cy="273377"/>
            <a:chOff x="1800558" y="4283627"/>
            <a:chExt cx="1825631" cy="273377"/>
          </a:xfrm>
        </p:grpSpPr>
        <p:sp>
          <p:nvSpPr>
            <p:cNvPr id="105" name="Rounded Rectangle 10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397616" y="4526085"/>
            <a:ext cx="869022" cy="273377"/>
            <a:chOff x="1800558" y="4283627"/>
            <a:chExt cx="1825631" cy="273377"/>
          </a:xfrm>
        </p:grpSpPr>
        <p:sp>
          <p:nvSpPr>
            <p:cNvPr id="108" name="Rounded Rectangle 10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270389" y="4526085"/>
            <a:ext cx="869022" cy="273377"/>
            <a:chOff x="1800558" y="4283627"/>
            <a:chExt cx="1825631" cy="273377"/>
          </a:xfrm>
        </p:grpSpPr>
        <p:sp>
          <p:nvSpPr>
            <p:cNvPr id="111" name="Rounded Rectangle 11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143162" y="4526085"/>
            <a:ext cx="869022" cy="273377"/>
            <a:chOff x="1800558" y="4283627"/>
            <a:chExt cx="1825631" cy="273377"/>
          </a:xfrm>
        </p:grpSpPr>
        <p:sp>
          <p:nvSpPr>
            <p:cNvPr id="114" name="Rounded Rectangle 11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048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453" name="Group 452"/>
          <p:cNvGrpSpPr/>
          <p:nvPr/>
        </p:nvGrpSpPr>
        <p:grpSpPr>
          <a:xfrm>
            <a:off x="2766417" y="2825195"/>
            <a:ext cx="1858776" cy="278562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005|008|012|005</a:t>
              </a:r>
              <a:endParaRPr lang="sv-SE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TextBox 457"/>
          <p:cNvSpPr txBox="1"/>
          <p:nvPr/>
        </p:nvSpPr>
        <p:spPr>
          <a:xfrm>
            <a:off x="1883441" y="2536737"/>
            <a:ext cx="914400" cy="40034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Level: </a:t>
            </a:r>
            <a:endParaRPr lang="sv-SE" dirty="0"/>
          </a:p>
        </p:txBody>
      </p:sp>
      <p:sp>
        <p:nvSpPr>
          <p:cNvPr id="459" name="TextBox 458"/>
          <p:cNvSpPr txBox="1"/>
          <p:nvPr/>
        </p:nvSpPr>
        <p:spPr>
          <a:xfrm>
            <a:off x="2366563" y="2791549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0</a:t>
            </a:r>
            <a:endParaRPr lang="sv-SE" sz="1600" dirty="0">
              <a:latin typeface="Consolas" panose="020B0609020204030204" pitchFamily="49" charset="0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330241" y="3464594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461" name="Group 460"/>
          <p:cNvGrpSpPr/>
          <p:nvPr/>
        </p:nvGrpSpPr>
        <p:grpSpPr>
          <a:xfrm>
            <a:off x="2736105" y="3493862"/>
            <a:ext cx="1858776" cy="278562"/>
            <a:chOff x="919898" y="4901464"/>
            <a:chExt cx="1858776" cy="278562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 - |017|018| - </a:t>
              </a:r>
              <a:endParaRPr lang="sv-SE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>
              <a:stCxn id="462" idx="0"/>
              <a:endCxn id="46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6" name="Group 465"/>
          <p:cNvGrpSpPr/>
          <p:nvPr/>
        </p:nvGrpSpPr>
        <p:grpSpPr>
          <a:xfrm>
            <a:off x="4563860" y="3496893"/>
            <a:ext cx="1858776" cy="278562"/>
            <a:chOff x="919898" y="4901464"/>
            <a:chExt cx="1858776" cy="278562"/>
          </a:xfrm>
        </p:grpSpPr>
        <p:sp>
          <p:nvSpPr>
            <p:cNvPr id="467" name="Rounded Rectangle 466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1101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019|017| - |017</a:t>
              </a:r>
              <a:endParaRPr lang="sv-SE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0" name="Straight Connector 469"/>
            <p:cNvCxnSpPr>
              <a:stCxn id="467" idx="0"/>
              <a:endCxn id="467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6384804" y="3493862"/>
            <a:ext cx="1858776" cy="278562"/>
            <a:chOff x="919898" y="4901464"/>
            <a:chExt cx="1858776" cy="278562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021|017|021|019</a:t>
              </a:r>
              <a:endParaRPr lang="sv-SE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2330241" y="4170975"/>
            <a:ext cx="499621" cy="273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2</a:t>
            </a:r>
            <a:endParaRPr lang="sv-SE" sz="1600" dirty="0">
              <a:latin typeface="Consolas" panose="020B0609020204030204" pitchFamily="49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781052" y="4187474"/>
            <a:ext cx="867267" cy="235672"/>
            <a:chOff x="5364245" y="4915121"/>
            <a:chExt cx="867267" cy="235672"/>
          </a:xfrm>
        </p:grpSpPr>
        <p:sp>
          <p:nvSpPr>
            <p:cNvPr id="125" name="Rounded Rectangle 12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2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3652948" y="4187474"/>
            <a:ext cx="867267" cy="235672"/>
            <a:chOff x="5364245" y="4915121"/>
            <a:chExt cx="867267" cy="235672"/>
          </a:xfrm>
        </p:grpSpPr>
        <p:sp>
          <p:nvSpPr>
            <p:cNvPr id="132" name="Rounded Rectangle 13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3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4519235" y="4185294"/>
            <a:ext cx="867267" cy="235672"/>
            <a:chOff x="5364245" y="4915121"/>
            <a:chExt cx="867267" cy="235672"/>
          </a:xfrm>
        </p:grpSpPr>
        <p:sp>
          <p:nvSpPr>
            <p:cNvPr id="139" name="Rounded Rectangle 13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5388487" y="4187474"/>
            <a:ext cx="867267" cy="235672"/>
            <a:chOff x="5364245" y="4915121"/>
            <a:chExt cx="867267" cy="235672"/>
          </a:xfrm>
        </p:grpSpPr>
        <p:sp>
          <p:nvSpPr>
            <p:cNvPr id="146" name="Rounded Rectangle 14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6253433" y="4187942"/>
            <a:ext cx="867267" cy="235672"/>
            <a:chOff x="5364245" y="4915121"/>
            <a:chExt cx="867267" cy="235672"/>
          </a:xfrm>
        </p:grpSpPr>
        <p:sp>
          <p:nvSpPr>
            <p:cNvPr id="153" name="Rounded Rectangle 152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7119307" y="4188070"/>
            <a:ext cx="867267" cy="235672"/>
            <a:chOff x="5364245" y="4915121"/>
            <a:chExt cx="867267" cy="235672"/>
          </a:xfrm>
        </p:grpSpPr>
        <p:sp>
          <p:nvSpPr>
            <p:cNvPr id="160" name="Rounded Rectangle 159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2796635" y="3115071"/>
            <a:ext cx="1828558" cy="277944"/>
            <a:chOff x="1800558" y="4288909"/>
            <a:chExt cx="1825631" cy="277944"/>
          </a:xfrm>
        </p:grpSpPr>
        <p:sp>
          <p:nvSpPr>
            <p:cNvPr id="72" name="Rounded Rectangle 7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17041" y="4293476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767317" y="3795414"/>
            <a:ext cx="1828558" cy="273377"/>
            <a:chOff x="1800558" y="4285523"/>
            <a:chExt cx="1825631" cy="273377"/>
          </a:xfrm>
        </p:grpSpPr>
        <p:sp>
          <p:nvSpPr>
            <p:cNvPr id="75" name="Rounded Rectangle 7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25545" y="4285523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5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07855" y="3795892"/>
            <a:ext cx="1828558" cy="273377"/>
            <a:chOff x="1800558" y="4287401"/>
            <a:chExt cx="1825631" cy="273377"/>
          </a:xfrm>
        </p:grpSpPr>
        <p:sp>
          <p:nvSpPr>
            <p:cNvPr id="78" name="Rounded Rectangle 7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629636" y="4287401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436413" y="3797400"/>
            <a:ext cx="1828558" cy="275208"/>
            <a:chOff x="1800558" y="4288909"/>
            <a:chExt cx="1825631" cy="275208"/>
          </a:xfrm>
        </p:grpSpPr>
        <p:sp>
          <p:nvSpPr>
            <p:cNvPr id="81" name="Rounded Rectangle 8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584167" y="4290740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2779297" y="4526085"/>
            <a:ext cx="869022" cy="273377"/>
            <a:chOff x="1800558" y="4283627"/>
            <a:chExt cx="1825631" cy="273377"/>
          </a:xfrm>
        </p:grpSpPr>
        <p:sp>
          <p:nvSpPr>
            <p:cNvPr id="84" name="Rounded Rectangle 8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17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652070" y="4526085"/>
            <a:ext cx="869022" cy="273377"/>
            <a:chOff x="1800558" y="4283627"/>
            <a:chExt cx="1825631" cy="273377"/>
          </a:xfrm>
        </p:grpSpPr>
        <p:sp>
          <p:nvSpPr>
            <p:cNvPr id="102" name="Rounded Rectangle 101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18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524843" y="4526085"/>
            <a:ext cx="869022" cy="273377"/>
            <a:chOff x="1800558" y="4283627"/>
            <a:chExt cx="1825631" cy="273377"/>
          </a:xfrm>
        </p:grpSpPr>
        <p:sp>
          <p:nvSpPr>
            <p:cNvPr id="105" name="Rounded Rectangle 104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19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397616" y="4526085"/>
            <a:ext cx="869022" cy="273377"/>
            <a:chOff x="1800558" y="4283627"/>
            <a:chExt cx="1825631" cy="273377"/>
          </a:xfrm>
        </p:grpSpPr>
        <p:sp>
          <p:nvSpPr>
            <p:cNvPr id="108" name="Rounded Rectangle 107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270389" y="4526085"/>
            <a:ext cx="869022" cy="273377"/>
            <a:chOff x="1800558" y="4283627"/>
            <a:chExt cx="1825631" cy="273377"/>
          </a:xfrm>
        </p:grpSpPr>
        <p:sp>
          <p:nvSpPr>
            <p:cNvPr id="111" name="Rounded Rectangle 110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143162" y="4526085"/>
            <a:ext cx="869022" cy="273377"/>
            <a:chOff x="1800558" y="4283627"/>
            <a:chExt cx="1825631" cy="273377"/>
          </a:xfrm>
        </p:grpSpPr>
        <p:sp>
          <p:nvSpPr>
            <p:cNvPr id="114" name="Rounded Rectangle 113"/>
            <p:cNvSpPr/>
            <p:nvPr/>
          </p:nvSpPr>
          <p:spPr>
            <a:xfrm>
              <a:off x="1800558" y="4288909"/>
              <a:ext cx="1825631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301148" y="4283627"/>
              <a:ext cx="499622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22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402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DAG from an SVO</a:t>
            </a:r>
            <a:endParaRPr lang="sv-SE" dirty="0"/>
          </a:p>
        </p:txBody>
      </p:sp>
      <p:grpSp>
        <p:nvGrpSpPr>
          <p:cNvPr id="453" name="Group 452"/>
          <p:cNvGrpSpPr/>
          <p:nvPr/>
        </p:nvGrpSpPr>
        <p:grpSpPr>
          <a:xfrm>
            <a:off x="1169017" y="2603154"/>
            <a:ext cx="1632694" cy="244680"/>
            <a:chOff x="919898" y="4901464"/>
            <a:chExt cx="1858776" cy="278562"/>
          </a:xfrm>
        </p:grpSpPr>
        <p:sp>
          <p:nvSpPr>
            <p:cNvPr id="454" name="Rounded Rectangle 453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1111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1378551" y="4901464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005|008|012|005</a:t>
              </a:r>
              <a:endParaRPr lang="sv-SE" sz="12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57" name="Straight Connector 456"/>
            <p:cNvCxnSpPr>
              <a:stCxn id="454" idx="0"/>
              <a:endCxn id="454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Group 460"/>
          <p:cNvGrpSpPr/>
          <p:nvPr/>
        </p:nvGrpSpPr>
        <p:grpSpPr>
          <a:xfrm>
            <a:off x="2775959" y="2577940"/>
            <a:ext cx="1093417" cy="266027"/>
            <a:chOff x="919898" y="4877161"/>
            <a:chExt cx="1858776" cy="302865"/>
          </a:xfrm>
        </p:grpSpPr>
        <p:sp>
          <p:nvSpPr>
            <p:cNvPr id="462" name="Rounded Rectangle 46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0110</a:t>
              </a:r>
              <a:endParaRPr lang="sv-SE" sz="1200" dirty="0">
                <a:latin typeface="Consolas" panose="020B0609020204030204" pitchFamily="49" charset="0"/>
              </a:endParaRPr>
            </a:p>
          </p:txBody>
        </p:sp>
        <p:sp>
          <p:nvSpPr>
            <p:cNvPr id="464" name="TextBox 463"/>
            <p:cNvSpPr txBox="1"/>
            <p:nvPr/>
          </p:nvSpPr>
          <p:spPr>
            <a:xfrm>
              <a:off x="1437278" y="4877161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Consolas" panose="020B0609020204030204" pitchFamily="49" charset="0"/>
                </a:rPr>
                <a:t> 017|018 </a:t>
              </a:r>
              <a:endParaRPr lang="sv-SE" sz="10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65" name="Straight Connector 464"/>
            <p:cNvCxnSpPr/>
            <p:nvPr/>
          </p:nvCxnSpPr>
          <p:spPr>
            <a:xfrm>
              <a:off x="1612432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7" name="Rounded Rectangle 466"/>
          <p:cNvSpPr/>
          <p:nvPr/>
        </p:nvSpPr>
        <p:spPr>
          <a:xfrm>
            <a:off x="3870482" y="2600600"/>
            <a:ext cx="1303891" cy="2070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8" name="TextBox 467"/>
          <p:cNvSpPr txBox="1"/>
          <p:nvPr/>
        </p:nvSpPr>
        <p:spPr>
          <a:xfrm>
            <a:off x="3842192" y="2600599"/>
            <a:ext cx="438852" cy="24012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r>
              <a:rPr lang="en-US" sz="1000" dirty="0">
                <a:latin typeface="Consolas" panose="020B0609020204030204" pitchFamily="49" charset="0"/>
              </a:rPr>
              <a:t>1101</a:t>
            </a:r>
            <a:endParaRPr lang="sv-SE" sz="1200" dirty="0">
              <a:latin typeface="Consolas" panose="020B0609020204030204" pitchFamily="49" charset="0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4231422" y="2581378"/>
            <a:ext cx="438852" cy="24012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</a:rPr>
              <a:t>019|017|017</a:t>
            </a:r>
            <a:endParaRPr lang="sv-SE" sz="1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cxnSp>
        <p:nvCxnSpPr>
          <p:cNvPr id="470" name="Straight Connector 469"/>
          <p:cNvCxnSpPr>
            <a:stCxn id="467" idx="0"/>
            <a:endCxn id="467" idx="2"/>
          </p:cNvCxnSpPr>
          <p:nvPr/>
        </p:nvCxnSpPr>
        <p:spPr>
          <a:xfrm>
            <a:off x="4251374" y="2600600"/>
            <a:ext cx="0" cy="2070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" name="Group 470"/>
          <p:cNvGrpSpPr/>
          <p:nvPr/>
        </p:nvGrpSpPr>
        <p:grpSpPr>
          <a:xfrm>
            <a:off x="5145445" y="2582637"/>
            <a:ext cx="1632694" cy="257150"/>
            <a:chOff x="919898" y="4887268"/>
            <a:chExt cx="1858776" cy="292758"/>
          </a:xfrm>
        </p:grpSpPr>
        <p:sp>
          <p:nvSpPr>
            <p:cNvPr id="472" name="Rounded Rectangle 471"/>
            <p:cNvSpPr/>
            <p:nvPr/>
          </p:nvSpPr>
          <p:spPr>
            <a:xfrm>
              <a:off x="952105" y="4906650"/>
              <a:ext cx="1826569" cy="23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919898" y="4906649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000" dirty="0">
                  <a:latin typeface="Consolas" panose="020B0609020204030204" pitchFamily="49" charset="0"/>
                </a:rPr>
                <a:t>1111</a:t>
              </a:r>
              <a:endParaRPr lang="sv-SE" sz="1000" dirty="0">
                <a:latin typeface="Consolas" panose="020B0609020204030204" pitchFamily="49" charset="0"/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354070" y="4887268"/>
              <a:ext cx="499621" cy="2733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Consolas" panose="020B0609020204030204" pitchFamily="49" charset="0"/>
                </a:rPr>
                <a:t>021|017|021|019</a:t>
              </a:r>
              <a:endParaRPr lang="sv-SE" sz="1000" dirty="0">
                <a:solidFill>
                  <a:schemeClr val="bg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475" name="Straight Connector 474"/>
            <p:cNvCxnSpPr>
              <a:stCxn id="472" idx="0"/>
              <a:endCxn id="472" idx="2"/>
            </p:cNvCxnSpPr>
            <p:nvPr/>
          </p:nvCxnSpPr>
          <p:spPr>
            <a:xfrm>
              <a:off x="1385740" y="4906650"/>
              <a:ext cx="0" cy="2356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6778139" y="2603314"/>
            <a:ext cx="761782" cy="207007"/>
            <a:chOff x="5364245" y="4915121"/>
            <a:chExt cx="867267" cy="235672"/>
          </a:xfrm>
        </p:grpSpPr>
        <p:sp>
          <p:nvSpPr>
            <p:cNvPr id="125" name="Rounded Rectangle 124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26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7543987" y="2603314"/>
            <a:ext cx="761782" cy="207007"/>
            <a:chOff x="5364245" y="4915121"/>
            <a:chExt cx="867267" cy="235672"/>
          </a:xfrm>
        </p:grpSpPr>
        <p:sp>
          <p:nvSpPr>
            <p:cNvPr id="132" name="Rounded Rectangle 131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33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8304908" y="2601400"/>
            <a:ext cx="761782" cy="207007"/>
            <a:chOff x="5364245" y="4915121"/>
            <a:chExt cx="867267" cy="235672"/>
          </a:xfrm>
        </p:grpSpPr>
        <p:sp>
          <p:nvSpPr>
            <p:cNvPr id="139" name="Rounded Rectangle 138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0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9068433" y="2603314"/>
            <a:ext cx="761782" cy="207007"/>
            <a:chOff x="5364245" y="4915121"/>
            <a:chExt cx="867267" cy="235672"/>
          </a:xfrm>
        </p:grpSpPr>
        <p:sp>
          <p:nvSpPr>
            <p:cNvPr id="146" name="Rounded Rectangle 145"/>
            <p:cNvSpPr/>
            <p:nvPr/>
          </p:nvSpPr>
          <p:spPr>
            <a:xfrm>
              <a:off x="5364245" y="4915121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47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9831097" y="2601280"/>
            <a:ext cx="761782" cy="207007"/>
            <a:chOff x="5340001" y="4916413"/>
            <a:chExt cx="867267" cy="235672"/>
          </a:xfrm>
        </p:grpSpPr>
        <p:sp>
          <p:nvSpPr>
            <p:cNvPr id="153" name="Rounded Rectangle 152"/>
            <p:cNvSpPr/>
            <p:nvPr/>
          </p:nvSpPr>
          <p:spPr>
            <a:xfrm>
              <a:off x="5340001" y="4916413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54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10592018" y="2601335"/>
            <a:ext cx="761782" cy="207007"/>
            <a:chOff x="5340415" y="4916348"/>
            <a:chExt cx="867267" cy="235672"/>
          </a:xfrm>
        </p:grpSpPr>
        <p:sp>
          <p:nvSpPr>
            <p:cNvPr id="160" name="Rounded Rectangle 159"/>
            <p:cNvSpPr/>
            <p:nvPr/>
          </p:nvSpPr>
          <p:spPr>
            <a:xfrm>
              <a:off x="5340415" y="4916348"/>
              <a:ext cx="867267" cy="2356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1" name="Leaf06"/>
            <p:cNvGrpSpPr/>
            <p:nvPr/>
          </p:nvGrpSpPr>
          <p:grpSpPr>
            <a:xfrm>
              <a:off x="5716427" y="4960906"/>
              <a:ext cx="162901" cy="153672"/>
              <a:chOff x="3442208" y="2978912"/>
              <a:chExt cx="243840" cy="24384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3442208" y="297891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3564128" y="297891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442208" y="3100832"/>
                <a:ext cx="121920" cy="1219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564128" y="3100832"/>
                <a:ext cx="121920" cy="1219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013478" y="3907580"/>
            <a:ext cx="7190972" cy="148046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Issues: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eight int32 numbers as a sorting key is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we start from the bottom of the SVO, the processing time</a:t>
            </a:r>
            <a:br>
              <a:rPr lang="en-US" dirty="0"/>
            </a:br>
            <a:r>
              <a:rPr lang="en-US" dirty="0"/>
              <a:t>will be dependent on the size of the leaf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81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primitives in CUDA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GPU Implementation is based on standard parallel primitives</a:t>
            </a:r>
          </a:p>
          <a:p>
            <a:pPr lvl="1"/>
            <a:r>
              <a:rPr lang="en-US" dirty="0"/>
              <a:t>Stream Compaction</a:t>
            </a:r>
          </a:p>
          <a:p>
            <a:pPr lvl="1"/>
            <a:r>
              <a:rPr lang="en-US" dirty="0"/>
              <a:t>Sorting </a:t>
            </a:r>
          </a:p>
          <a:p>
            <a:pPr lvl="1"/>
            <a:r>
              <a:rPr lang="en-US" dirty="0"/>
              <a:t>Prefix Sum</a:t>
            </a:r>
          </a:p>
          <a:p>
            <a:r>
              <a:rPr lang="en-US" dirty="0"/>
              <a:t>A number of libraries exist for doing these things </a:t>
            </a:r>
          </a:p>
          <a:p>
            <a:pPr lvl="1"/>
            <a:r>
              <a:rPr lang="en-US" dirty="0"/>
              <a:t>THRUST (</a:t>
            </a:r>
            <a:r>
              <a:rPr lang="en-US" dirty="0">
                <a:hlinkClick r:id="rId3"/>
              </a:rPr>
              <a:t>http://docs.nvidia.com/cuda/thrust/index.html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CUDPP (</a:t>
            </a:r>
            <a:r>
              <a:rPr lang="en-US" dirty="0">
                <a:hlinkClick r:id="rId4"/>
              </a:rPr>
              <a:t>http://cudpp.github.io/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CUB (</a:t>
            </a:r>
            <a:r>
              <a:rPr lang="en-US" dirty="0">
                <a:hlinkClick r:id="rId5"/>
              </a:rPr>
              <a:t>https://nvlabs.github.io/cub/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7425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88" y="531293"/>
            <a:ext cx="10515600" cy="92441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DAG from an SVO, </a:t>
            </a:r>
            <a:br>
              <a:rPr lang="en-US" dirty="0"/>
            </a:br>
            <a:r>
              <a:rPr lang="en-US" dirty="0"/>
              <a:t>Alternative Version</a:t>
            </a:r>
            <a:endParaRPr lang="sv-SE" dirty="0"/>
          </a:p>
        </p:txBody>
      </p:sp>
      <p:grpSp>
        <p:nvGrpSpPr>
          <p:cNvPr id="30" name="Leaf06"/>
          <p:cNvGrpSpPr/>
          <p:nvPr/>
        </p:nvGrpSpPr>
        <p:grpSpPr>
          <a:xfrm>
            <a:off x="785848" y="5644210"/>
            <a:ext cx="243840" cy="243840"/>
            <a:chOff x="3442208" y="2978912"/>
            <a:chExt cx="243840" cy="243840"/>
          </a:xfrm>
        </p:grpSpPr>
        <p:sp>
          <p:nvSpPr>
            <p:cNvPr id="6" name="Rectangle 5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Leaf05"/>
          <p:cNvGrpSpPr/>
          <p:nvPr/>
        </p:nvGrpSpPr>
        <p:grpSpPr>
          <a:xfrm>
            <a:off x="1147844" y="5644210"/>
            <a:ext cx="243840" cy="243840"/>
            <a:chOff x="3906529" y="2978912"/>
            <a:chExt cx="243840" cy="243840"/>
          </a:xfrm>
        </p:grpSpPr>
        <p:sp>
          <p:nvSpPr>
            <p:cNvPr id="10" name="Rectangle 9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Leaf04"/>
          <p:cNvGrpSpPr/>
          <p:nvPr/>
        </p:nvGrpSpPr>
        <p:grpSpPr>
          <a:xfrm>
            <a:off x="1820030" y="5644210"/>
            <a:ext cx="243840" cy="243840"/>
            <a:chOff x="4375123" y="2978912"/>
            <a:chExt cx="243840" cy="243840"/>
          </a:xfrm>
        </p:grpSpPr>
        <p:sp>
          <p:nvSpPr>
            <p:cNvPr id="14" name="Rectangle 13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3" name="Leaf03"/>
          <p:cNvGrpSpPr/>
          <p:nvPr/>
        </p:nvGrpSpPr>
        <p:grpSpPr>
          <a:xfrm>
            <a:off x="2182026" y="5644210"/>
            <a:ext cx="243840" cy="243840"/>
            <a:chOff x="4822353" y="2978912"/>
            <a:chExt cx="243840" cy="243840"/>
          </a:xfrm>
        </p:grpSpPr>
        <p:sp>
          <p:nvSpPr>
            <p:cNvPr id="18" name="Rectangle 17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Leaf02"/>
          <p:cNvGrpSpPr/>
          <p:nvPr/>
        </p:nvGrpSpPr>
        <p:grpSpPr>
          <a:xfrm>
            <a:off x="3216208" y="5644210"/>
            <a:ext cx="243840" cy="243840"/>
            <a:chOff x="5332252" y="2978912"/>
            <a:chExt cx="243840" cy="243840"/>
          </a:xfrm>
        </p:grpSpPr>
        <p:sp>
          <p:nvSpPr>
            <p:cNvPr id="22" name="Rectangle 2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Leaf01"/>
          <p:cNvGrpSpPr/>
          <p:nvPr/>
        </p:nvGrpSpPr>
        <p:grpSpPr>
          <a:xfrm>
            <a:off x="3940200" y="5644210"/>
            <a:ext cx="243840" cy="243840"/>
            <a:chOff x="5948974" y="2978912"/>
            <a:chExt cx="243840" cy="243840"/>
          </a:xfrm>
        </p:grpSpPr>
        <p:sp>
          <p:nvSpPr>
            <p:cNvPr id="26" name="Rectangle 25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Cross 35"/>
          <p:cNvSpPr/>
          <p:nvPr/>
        </p:nvSpPr>
        <p:spPr>
          <a:xfrm rot="2784907">
            <a:off x="467980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ross 36"/>
          <p:cNvSpPr/>
          <p:nvPr/>
        </p:nvSpPr>
        <p:spPr>
          <a:xfrm rot="2784907">
            <a:off x="1502162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Cross 37"/>
          <p:cNvSpPr/>
          <p:nvPr/>
        </p:nvSpPr>
        <p:spPr>
          <a:xfrm rot="2784907">
            <a:off x="253634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9" name="Leaf03"/>
          <p:cNvGrpSpPr/>
          <p:nvPr/>
        </p:nvGrpSpPr>
        <p:grpSpPr>
          <a:xfrm>
            <a:off x="2854212" y="5644210"/>
            <a:ext cx="243840" cy="243840"/>
            <a:chOff x="4822353" y="2978912"/>
            <a:chExt cx="243840" cy="243840"/>
          </a:xfrm>
        </p:grpSpPr>
        <p:sp>
          <p:nvSpPr>
            <p:cNvPr id="40" name="Rectangle 3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Leaf03"/>
          <p:cNvGrpSpPr/>
          <p:nvPr/>
        </p:nvGrpSpPr>
        <p:grpSpPr>
          <a:xfrm>
            <a:off x="3578204" y="5644210"/>
            <a:ext cx="243840" cy="243840"/>
            <a:chOff x="4822353" y="2978912"/>
            <a:chExt cx="243840" cy="243840"/>
          </a:xfrm>
        </p:grpSpPr>
        <p:sp>
          <p:nvSpPr>
            <p:cNvPr id="45" name="Rectangle 4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9" name="Leaf04"/>
          <p:cNvGrpSpPr/>
          <p:nvPr/>
        </p:nvGrpSpPr>
        <p:grpSpPr>
          <a:xfrm>
            <a:off x="4302196" y="5644210"/>
            <a:ext cx="243840" cy="243840"/>
            <a:chOff x="4375123" y="2978912"/>
            <a:chExt cx="243840" cy="243840"/>
          </a:xfrm>
        </p:grpSpPr>
        <p:sp>
          <p:nvSpPr>
            <p:cNvPr id="50" name="Rectangle 49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4" name="Cross 53"/>
          <p:cNvSpPr/>
          <p:nvPr/>
        </p:nvSpPr>
        <p:spPr>
          <a:xfrm rot="2784907">
            <a:off x="465651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5" name="Leaf03"/>
          <p:cNvGrpSpPr/>
          <p:nvPr/>
        </p:nvGrpSpPr>
        <p:grpSpPr>
          <a:xfrm>
            <a:off x="4974382" y="5644210"/>
            <a:ext cx="243840" cy="243840"/>
            <a:chOff x="4822353" y="2978912"/>
            <a:chExt cx="243840" cy="243840"/>
          </a:xfrm>
        </p:grpSpPr>
        <p:sp>
          <p:nvSpPr>
            <p:cNvPr id="56" name="Rectangle 55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0" name="Leaf05"/>
          <p:cNvGrpSpPr/>
          <p:nvPr/>
        </p:nvGrpSpPr>
        <p:grpSpPr>
          <a:xfrm>
            <a:off x="5336378" y="5644210"/>
            <a:ext cx="243840" cy="243840"/>
            <a:chOff x="3906529" y="2978912"/>
            <a:chExt cx="243840" cy="243840"/>
          </a:xfrm>
        </p:grpSpPr>
        <p:sp>
          <p:nvSpPr>
            <p:cNvPr id="61" name="Rectangle 60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5" name="Cross 64"/>
          <p:cNvSpPr/>
          <p:nvPr/>
        </p:nvSpPr>
        <p:spPr>
          <a:xfrm rot="2784907">
            <a:off x="5690698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71675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916610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217733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79702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Terminator 65"/>
          <p:cNvSpPr/>
          <p:nvPr/>
        </p:nvSpPr>
        <p:spPr>
          <a:xfrm>
            <a:off x="677318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1938611" y="5282975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3546" y="5283455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584669" y="5278741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746638" y="5282975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Terminator 85"/>
          <p:cNvSpPr/>
          <p:nvPr/>
        </p:nvSpPr>
        <p:spPr>
          <a:xfrm>
            <a:off x="2044254" y="4967177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3372864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717799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018922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180891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Terminator 91"/>
          <p:cNvSpPr/>
          <p:nvPr/>
        </p:nvSpPr>
        <p:spPr>
          <a:xfrm>
            <a:off x="3478507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752350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097285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398408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560377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Terminator 97"/>
          <p:cNvSpPr/>
          <p:nvPr/>
        </p:nvSpPr>
        <p:spPr>
          <a:xfrm>
            <a:off x="4857993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9" name="Group 98"/>
          <p:cNvGrpSpPr/>
          <p:nvPr/>
        </p:nvGrpSpPr>
        <p:grpSpPr>
          <a:xfrm>
            <a:off x="1464816" y="3748940"/>
            <a:ext cx="3509566" cy="1171525"/>
            <a:chOff x="4758628" y="3452446"/>
            <a:chExt cx="3509566" cy="1171525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4758628" y="3962218"/>
              <a:ext cx="1293916" cy="6287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5766320" y="3959258"/>
              <a:ext cx="587346" cy="6647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941809" y="3948597"/>
              <a:ext cx="1326385" cy="675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lowchart: Terminator 103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28" name="Leaf06"/>
          <p:cNvGrpSpPr/>
          <p:nvPr/>
        </p:nvGrpSpPr>
        <p:grpSpPr>
          <a:xfrm>
            <a:off x="6472920" y="5644210"/>
            <a:ext cx="243840" cy="243840"/>
            <a:chOff x="3442208" y="2978912"/>
            <a:chExt cx="243840" cy="243840"/>
          </a:xfrm>
        </p:grpSpPr>
        <p:sp>
          <p:nvSpPr>
            <p:cNvPr id="229" name="Rectangle 228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36" name="Leaf05"/>
          <p:cNvGrpSpPr/>
          <p:nvPr/>
        </p:nvGrpSpPr>
        <p:grpSpPr>
          <a:xfrm>
            <a:off x="6834916" y="5644210"/>
            <a:ext cx="243840" cy="243840"/>
            <a:chOff x="3906529" y="2978912"/>
            <a:chExt cx="243840" cy="243840"/>
          </a:xfrm>
        </p:grpSpPr>
        <p:sp>
          <p:nvSpPr>
            <p:cNvPr id="237" name="Rectangle 236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1" name="Leaf04"/>
          <p:cNvGrpSpPr/>
          <p:nvPr/>
        </p:nvGrpSpPr>
        <p:grpSpPr>
          <a:xfrm>
            <a:off x="7507102" y="5644210"/>
            <a:ext cx="243840" cy="243840"/>
            <a:chOff x="4375123" y="2978912"/>
            <a:chExt cx="243840" cy="243840"/>
          </a:xfrm>
        </p:grpSpPr>
        <p:sp>
          <p:nvSpPr>
            <p:cNvPr id="242" name="Rectangle 241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6" name="Leaf03"/>
          <p:cNvGrpSpPr/>
          <p:nvPr/>
        </p:nvGrpSpPr>
        <p:grpSpPr>
          <a:xfrm>
            <a:off x="7869098" y="5644210"/>
            <a:ext cx="243840" cy="243840"/>
            <a:chOff x="4822353" y="2978912"/>
            <a:chExt cx="243840" cy="243840"/>
          </a:xfrm>
        </p:grpSpPr>
        <p:sp>
          <p:nvSpPr>
            <p:cNvPr id="247" name="Rectangle 246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1" name="Leaf02"/>
          <p:cNvGrpSpPr/>
          <p:nvPr/>
        </p:nvGrpSpPr>
        <p:grpSpPr>
          <a:xfrm>
            <a:off x="8903280" y="5644210"/>
            <a:ext cx="243840" cy="243840"/>
            <a:chOff x="5332252" y="2978912"/>
            <a:chExt cx="243840" cy="243840"/>
          </a:xfrm>
        </p:grpSpPr>
        <p:sp>
          <p:nvSpPr>
            <p:cNvPr id="252" name="Rectangle 25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6" name="Leaf01"/>
          <p:cNvGrpSpPr/>
          <p:nvPr/>
        </p:nvGrpSpPr>
        <p:grpSpPr>
          <a:xfrm>
            <a:off x="9627272" y="5644210"/>
            <a:ext cx="243840" cy="243840"/>
            <a:chOff x="5948974" y="2978912"/>
            <a:chExt cx="243840" cy="243840"/>
          </a:xfrm>
        </p:grpSpPr>
        <p:sp>
          <p:nvSpPr>
            <p:cNvPr id="257" name="Rectangle 256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61" name="Cross 260"/>
          <p:cNvSpPr/>
          <p:nvPr/>
        </p:nvSpPr>
        <p:spPr>
          <a:xfrm rot="2784907">
            <a:off x="6155052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2" name="Cross 261"/>
          <p:cNvSpPr/>
          <p:nvPr/>
        </p:nvSpPr>
        <p:spPr>
          <a:xfrm rot="2784907">
            <a:off x="718923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3" name="Cross 262"/>
          <p:cNvSpPr/>
          <p:nvPr/>
        </p:nvSpPr>
        <p:spPr>
          <a:xfrm rot="2784907">
            <a:off x="8223416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64" name="Leaf03"/>
          <p:cNvGrpSpPr/>
          <p:nvPr/>
        </p:nvGrpSpPr>
        <p:grpSpPr>
          <a:xfrm>
            <a:off x="8541284" y="5644210"/>
            <a:ext cx="243840" cy="243840"/>
            <a:chOff x="4822353" y="2978912"/>
            <a:chExt cx="243840" cy="243840"/>
          </a:xfrm>
        </p:grpSpPr>
        <p:sp>
          <p:nvSpPr>
            <p:cNvPr id="265" name="Rectangle 26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69" name="Leaf03"/>
          <p:cNvGrpSpPr/>
          <p:nvPr/>
        </p:nvGrpSpPr>
        <p:grpSpPr>
          <a:xfrm>
            <a:off x="9265276" y="5644210"/>
            <a:ext cx="243840" cy="243840"/>
            <a:chOff x="4822353" y="2978912"/>
            <a:chExt cx="243840" cy="243840"/>
          </a:xfrm>
        </p:grpSpPr>
        <p:sp>
          <p:nvSpPr>
            <p:cNvPr id="270" name="Rectangle 26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74" name="Leaf04"/>
          <p:cNvGrpSpPr/>
          <p:nvPr/>
        </p:nvGrpSpPr>
        <p:grpSpPr>
          <a:xfrm>
            <a:off x="9989268" y="5644210"/>
            <a:ext cx="243840" cy="243840"/>
            <a:chOff x="4375123" y="2978912"/>
            <a:chExt cx="243840" cy="243840"/>
          </a:xfrm>
        </p:grpSpPr>
        <p:sp>
          <p:nvSpPr>
            <p:cNvPr id="275" name="Rectangle 274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9" name="Cross 278"/>
          <p:cNvSpPr/>
          <p:nvPr/>
        </p:nvSpPr>
        <p:spPr>
          <a:xfrm rot="2784907">
            <a:off x="10343586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80" name="Leaf03"/>
          <p:cNvGrpSpPr/>
          <p:nvPr/>
        </p:nvGrpSpPr>
        <p:grpSpPr>
          <a:xfrm>
            <a:off x="10661454" y="5644210"/>
            <a:ext cx="243840" cy="243840"/>
            <a:chOff x="4822353" y="2978912"/>
            <a:chExt cx="243840" cy="243840"/>
          </a:xfrm>
        </p:grpSpPr>
        <p:sp>
          <p:nvSpPr>
            <p:cNvPr id="281" name="Rectangle 280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85" name="Leaf05"/>
          <p:cNvGrpSpPr/>
          <p:nvPr/>
        </p:nvGrpSpPr>
        <p:grpSpPr>
          <a:xfrm>
            <a:off x="11023450" y="5644210"/>
            <a:ext cx="243840" cy="243840"/>
            <a:chOff x="3906529" y="2978912"/>
            <a:chExt cx="243840" cy="243840"/>
          </a:xfrm>
        </p:grpSpPr>
        <p:sp>
          <p:nvSpPr>
            <p:cNvPr id="286" name="Rectangle 285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90" name="Cross 289"/>
          <p:cNvSpPr/>
          <p:nvPr/>
        </p:nvSpPr>
        <p:spPr>
          <a:xfrm rot="2784907">
            <a:off x="11377770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2" name="Straight Arrow Connector 291"/>
          <p:cNvCxnSpPr/>
          <p:nvPr/>
        </p:nvCxnSpPr>
        <p:spPr>
          <a:xfrm flipH="1">
            <a:off x="6258747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H="1">
            <a:off x="6603682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6904805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7066774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Flowchart: Terminator 295"/>
          <p:cNvSpPr/>
          <p:nvPr/>
        </p:nvSpPr>
        <p:spPr>
          <a:xfrm>
            <a:off x="6364390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8" name="Straight Arrow Connector 297"/>
          <p:cNvCxnSpPr/>
          <p:nvPr/>
        </p:nvCxnSpPr>
        <p:spPr>
          <a:xfrm flipH="1">
            <a:off x="7625683" y="5282975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H="1">
            <a:off x="7970618" y="5283455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8271741" y="5278741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8433710" y="5282975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Flowchart: Terminator 301"/>
          <p:cNvSpPr/>
          <p:nvPr/>
        </p:nvSpPr>
        <p:spPr>
          <a:xfrm>
            <a:off x="7731326" y="4967177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4" name="Straight Arrow Connector 303"/>
          <p:cNvCxnSpPr/>
          <p:nvPr/>
        </p:nvCxnSpPr>
        <p:spPr>
          <a:xfrm flipH="1">
            <a:off x="9059936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H="1">
            <a:off x="9404871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9705994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9867963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Flowchart: Terminator 307"/>
          <p:cNvSpPr/>
          <p:nvPr/>
        </p:nvSpPr>
        <p:spPr>
          <a:xfrm>
            <a:off x="9165579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0" name="Straight Arrow Connector 309"/>
          <p:cNvCxnSpPr/>
          <p:nvPr/>
        </p:nvCxnSpPr>
        <p:spPr>
          <a:xfrm flipH="1">
            <a:off x="10439422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H="1">
            <a:off x="10784357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11085480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1247449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Flowchart: Terminator 313"/>
          <p:cNvSpPr/>
          <p:nvPr/>
        </p:nvSpPr>
        <p:spPr>
          <a:xfrm>
            <a:off x="10545065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5" name="Group 314"/>
          <p:cNvGrpSpPr/>
          <p:nvPr/>
        </p:nvGrpSpPr>
        <p:grpSpPr>
          <a:xfrm>
            <a:off x="7151888" y="3748940"/>
            <a:ext cx="3509566" cy="1171525"/>
            <a:chOff x="4758628" y="3452446"/>
            <a:chExt cx="3509566" cy="1171525"/>
          </a:xfrm>
        </p:grpSpPr>
        <p:cxnSp>
          <p:nvCxnSpPr>
            <p:cNvPr id="316" name="Straight Arrow Connector 315"/>
            <p:cNvCxnSpPr/>
            <p:nvPr/>
          </p:nvCxnSpPr>
          <p:spPr>
            <a:xfrm flipH="1">
              <a:off x="4758628" y="3962218"/>
              <a:ext cx="1293916" cy="6287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H="1">
              <a:off x="5766320" y="3959258"/>
              <a:ext cx="587346" cy="6647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>
              <a:off x="6941809" y="3948597"/>
              <a:ext cx="1326385" cy="675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Flowchart: Terminator 319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717799" y="2158034"/>
            <a:ext cx="4597754" cy="1590906"/>
            <a:chOff x="4158411" y="3452446"/>
            <a:chExt cx="4597754" cy="1590906"/>
          </a:xfrm>
        </p:grpSpPr>
        <p:cxnSp>
          <p:nvCxnSpPr>
            <p:cNvPr id="322" name="Straight Arrow Connector 321"/>
            <p:cNvCxnSpPr/>
            <p:nvPr/>
          </p:nvCxnSpPr>
          <p:spPr>
            <a:xfrm flipH="1">
              <a:off x="4158411" y="3962218"/>
              <a:ext cx="1894133" cy="10541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H="1">
              <a:off x="5898910" y="3959258"/>
              <a:ext cx="454756" cy="6608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6941809" y="3948597"/>
              <a:ext cx="1814356" cy="10947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Flowchart: Terminator 325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27" name="Cross 326"/>
          <p:cNvSpPr/>
          <p:nvPr/>
        </p:nvSpPr>
        <p:spPr>
          <a:xfrm rot="2784907">
            <a:off x="5316618" y="3427798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8" name="Cross 327"/>
          <p:cNvSpPr/>
          <p:nvPr/>
        </p:nvSpPr>
        <p:spPr>
          <a:xfrm rot="2784907">
            <a:off x="6612447" y="3427798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771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88" y="531293"/>
            <a:ext cx="10515600" cy="92441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DAG from an SVO, </a:t>
            </a:r>
            <a:br>
              <a:rPr lang="en-US" dirty="0"/>
            </a:br>
            <a:r>
              <a:rPr lang="en-US" dirty="0"/>
              <a:t>Alternative Version</a:t>
            </a:r>
            <a:endParaRPr lang="sv-SE" dirty="0"/>
          </a:p>
        </p:txBody>
      </p:sp>
      <p:grpSp>
        <p:nvGrpSpPr>
          <p:cNvPr id="30" name="Leaf06"/>
          <p:cNvGrpSpPr/>
          <p:nvPr/>
        </p:nvGrpSpPr>
        <p:grpSpPr>
          <a:xfrm>
            <a:off x="785848" y="5644210"/>
            <a:ext cx="243840" cy="243840"/>
            <a:chOff x="3442208" y="2978912"/>
            <a:chExt cx="243840" cy="243840"/>
          </a:xfrm>
        </p:grpSpPr>
        <p:sp>
          <p:nvSpPr>
            <p:cNvPr id="6" name="Rectangle 5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Leaf05"/>
          <p:cNvGrpSpPr/>
          <p:nvPr/>
        </p:nvGrpSpPr>
        <p:grpSpPr>
          <a:xfrm>
            <a:off x="1147844" y="5644210"/>
            <a:ext cx="243840" cy="243840"/>
            <a:chOff x="3906529" y="2978912"/>
            <a:chExt cx="243840" cy="243840"/>
          </a:xfrm>
        </p:grpSpPr>
        <p:sp>
          <p:nvSpPr>
            <p:cNvPr id="10" name="Rectangle 9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Leaf04"/>
          <p:cNvGrpSpPr/>
          <p:nvPr/>
        </p:nvGrpSpPr>
        <p:grpSpPr>
          <a:xfrm>
            <a:off x="1820030" y="5644210"/>
            <a:ext cx="243840" cy="243840"/>
            <a:chOff x="4375123" y="2978912"/>
            <a:chExt cx="243840" cy="243840"/>
          </a:xfrm>
        </p:grpSpPr>
        <p:sp>
          <p:nvSpPr>
            <p:cNvPr id="14" name="Rectangle 13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3" name="Leaf03"/>
          <p:cNvGrpSpPr/>
          <p:nvPr/>
        </p:nvGrpSpPr>
        <p:grpSpPr>
          <a:xfrm>
            <a:off x="2182026" y="5644210"/>
            <a:ext cx="243840" cy="243840"/>
            <a:chOff x="4822353" y="2978912"/>
            <a:chExt cx="243840" cy="243840"/>
          </a:xfrm>
        </p:grpSpPr>
        <p:sp>
          <p:nvSpPr>
            <p:cNvPr id="18" name="Rectangle 17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Leaf02"/>
          <p:cNvGrpSpPr/>
          <p:nvPr/>
        </p:nvGrpSpPr>
        <p:grpSpPr>
          <a:xfrm>
            <a:off x="3216208" y="5644210"/>
            <a:ext cx="243840" cy="243840"/>
            <a:chOff x="5332252" y="2978912"/>
            <a:chExt cx="243840" cy="243840"/>
          </a:xfrm>
        </p:grpSpPr>
        <p:sp>
          <p:nvSpPr>
            <p:cNvPr id="22" name="Rectangle 2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Leaf01"/>
          <p:cNvGrpSpPr/>
          <p:nvPr/>
        </p:nvGrpSpPr>
        <p:grpSpPr>
          <a:xfrm>
            <a:off x="3940200" y="5644210"/>
            <a:ext cx="243840" cy="243840"/>
            <a:chOff x="5948974" y="2978912"/>
            <a:chExt cx="243840" cy="243840"/>
          </a:xfrm>
        </p:grpSpPr>
        <p:sp>
          <p:nvSpPr>
            <p:cNvPr id="26" name="Rectangle 25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Cross 35"/>
          <p:cNvSpPr/>
          <p:nvPr/>
        </p:nvSpPr>
        <p:spPr>
          <a:xfrm rot="2784907">
            <a:off x="467980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ross 36"/>
          <p:cNvSpPr/>
          <p:nvPr/>
        </p:nvSpPr>
        <p:spPr>
          <a:xfrm rot="2784907">
            <a:off x="1502162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Cross 37"/>
          <p:cNvSpPr/>
          <p:nvPr/>
        </p:nvSpPr>
        <p:spPr>
          <a:xfrm rot="2784907">
            <a:off x="253634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9" name="Leaf03"/>
          <p:cNvGrpSpPr/>
          <p:nvPr/>
        </p:nvGrpSpPr>
        <p:grpSpPr>
          <a:xfrm>
            <a:off x="2854212" y="5644210"/>
            <a:ext cx="243840" cy="243840"/>
            <a:chOff x="4822353" y="2978912"/>
            <a:chExt cx="243840" cy="243840"/>
          </a:xfrm>
        </p:grpSpPr>
        <p:sp>
          <p:nvSpPr>
            <p:cNvPr id="40" name="Rectangle 3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Leaf03"/>
          <p:cNvGrpSpPr/>
          <p:nvPr/>
        </p:nvGrpSpPr>
        <p:grpSpPr>
          <a:xfrm>
            <a:off x="3578204" y="5644210"/>
            <a:ext cx="243840" cy="243840"/>
            <a:chOff x="4822353" y="2978912"/>
            <a:chExt cx="243840" cy="243840"/>
          </a:xfrm>
        </p:grpSpPr>
        <p:sp>
          <p:nvSpPr>
            <p:cNvPr id="45" name="Rectangle 4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9" name="Leaf04"/>
          <p:cNvGrpSpPr/>
          <p:nvPr/>
        </p:nvGrpSpPr>
        <p:grpSpPr>
          <a:xfrm>
            <a:off x="4302196" y="5644210"/>
            <a:ext cx="243840" cy="243840"/>
            <a:chOff x="4375123" y="2978912"/>
            <a:chExt cx="243840" cy="243840"/>
          </a:xfrm>
        </p:grpSpPr>
        <p:sp>
          <p:nvSpPr>
            <p:cNvPr id="50" name="Rectangle 49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4" name="Cross 53"/>
          <p:cNvSpPr/>
          <p:nvPr/>
        </p:nvSpPr>
        <p:spPr>
          <a:xfrm rot="2784907">
            <a:off x="465651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5" name="Leaf03"/>
          <p:cNvGrpSpPr/>
          <p:nvPr/>
        </p:nvGrpSpPr>
        <p:grpSpPr>
          <a:xfrm>
            <a:off x="4974382" y="5644210"/>
            <a:ext cx="243840" cy="243840"/>
            <a:chOff x="4822353" y="2978912"/>
            <a:chExt cx="243840" cy="243840"/>
          </a:xfrm>
        </p:grpSpPr>
        <p:sp>
          <p:nvSpPr>
            <p:cNvPr id="56" name="Rectangle 55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0" name="Leaf05"/>
          <p:cNvGrpSpPr/>
          <p:nvPr/>
        </p:nvGrpSpPr>
        <p:grpSpPr>
          <a:xfrm>
            <a:off x="5336378" y="5644210"/>
            <a:ext cx="243840" cy="243840"/>
            <a:chOff x="3906529" y="2978912"/>
            <a:chExt cx="243840" cy="243840"/>
          </a:xfrm>
        </p:grpSpPr>
        <p:sp>
          <p:nvSpPr>
            <p:cNvPr id="61" name="Rectangle 60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5" name="Cross 64"/>
          <p:cNvSpPr/>
          <p:nvPr/>
        </p:nvSpPr>
        <p:spPr>
          <a:xfrm rot="2784907">
            <a:off x="5690698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71675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916610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217733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79702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Terminator 65"/>
          <p:cNvSpPr/>
          <p:nvPr/>
        </p:nvSpPr>
        <p:spPr>
          <a:xfrm>
            <a:off x="677318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1938611" y="5282975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3546" y="5283455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584669" y="5278741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746638" y="5282975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Terminator 85"/>
          <p:cNvSpPr/>
          <p:nvPr/>
        </p:nvSpPr>
        <p:spPr>
          <a:xfrm>
            <a:off x="2044254" y="4967177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3372864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717799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018922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180891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Terminator 91"/>
          <p:cNvSpPr/>
          <p:nvPr/>
        </p:nvSpPr>
        <p:spPr>
          <a:xfrm>
            <a:off x="3478507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752350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097285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398408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560377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Terminator 97"/>
          <p:cNvSpPr/>
          <p:nvPr/>
        </p:nvSpPr>
        <p:spPr>
          <a:xfrm>
            <a:off x="4857993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9" name="Group 98"/>
          <p:cNvGrpSpPr/>
          <p:nvPr/>
        </p:nvGrpSpPr>
        <p:grpSpPr>
          <a:xfrm>
            <a:off x="1464816" y="3748940"/>
            <a:ext cx="3509566" cy="1171525"/>
            <a:chOff x="4758628" y="3452446"/>
            <a:chExt cx="3509566" cy="1171525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4758628" y="3962218"/>
              <a:ext cx="1293916" cy="6287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5766320" y="3959258"/>
              <a:ext cx="587346" cy="6647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6941809" y="3948597"/>
              <a:ext cx="1326385" cy="675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lowchart: Terminator 103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28" name="Leaf06"/>
          <p:cNvGrpSpPr/>
          <p:nvPr/>
        </p:nvGrpSpPr>
        <p:grpSpPr>
          <a:xfrm>
            <a:off x="6472920" y="5644210"/>
            <a:ext cx="243840" cy="243840"/>
            <a:chOff x="3442208" y="2978912"/>
            <a:chExt cx="243840" cy="243840"/>
          </a:xfrm>
        </p:grpSpPr>
        <p:sp>
          <p:nvSpPr>
            <p:cNvPr id="229" name="Rectangle 228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36" name="Leaf05"/>
          <p:cNvGrpSpPr/>
          <p:nvPr/>
        </p:nvGrpSpPr>
        <p:grpSpPr>
          <a:xfrm>
            <a:off x="6834916" y="5644210"/>
            <a:ext cx="243840" cy="243840"/>
            <a:chOff x="3906529" y="2978912"/>
            <a:chExt cx="243840" cy="243840"/>
          </a:xfrm>
        </p:grpSpPr>
        <p:sp>
          <p:nvSpPr>
            <p:cNvPr id="237" name="Rectangle 236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1" name="Leaf04"/>
          <p:cNvGrpSpPr/>
          <p:nvPr/>
        </p:nvGrpSpPr>
        <p:grpSpPr>
          <a:xfrm>
            <a:off x="7507102" y="5644210"/>
            <a:ext cx="243840" cy="243840"/>
            <a:chOff x="4375123" y="2978912"/>
            <a:chExt cx="243840" cy="243840"/>
          </a:xfrm>
        </p:grpSpPr>
        <p:sp>
          <p:nvSpPr>
            <p:cNvPr id="242" name="Rectangle 241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6" name="Leaf03"/>
          <p:cNvGrpSpPr/>
          <p:nvPr/>
        </p:nvGrpSpPr>
        <p:grpSpPr>
          <a:xfrm>
            <a:off x="7869098" y="5644210"/>
            <a:ext cx="243840" cy="243840"/>
            <a:chOff x="4822353" y="2978912"/>
            <a:chExt cx="243840" cy="243840"/>
          </a:xfrm>
        </p:grpSpPr>
        <p:sp>
          <p:nvSpPr>
            <p:cNvPr id="247" name="Rectangle 246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1" name="Leaf02"/>
          <p:cNvGrpSpPr/>
          <p:nvPr/>
        </p:nvGrpSpPr>
        <p:grpSpPr>
          <a:xfrm>
            <a:off x="8903280" y="5644210"/>
            <a:ext cx="243840" cy="243840"/>
            <a:chOff x="5332252" y="2978912"/>
            <a:chExt cx="243840" cy="243840"/>
          </a:xfrm>
        </p:grpSpPr>
        <p:sp>
          <p:nvSpPr>
            <p:cNvPr id="252" name="Rectangle 25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6" name="Leaf01"/>
          <p:cNvGrpSpPr/>
          <p:nvPr/>
        </p:nvGrpSpPr>
        <p:grpSpPr>
          <a:xfrm>
            <a:off x="9627272" y="5644210"/>
            <a:ext cx="243840" cy="243840"/>
            <a:chOff x="5948974" y="2978912"/>
            <a:chExt cx="243840" cy="243840"/>
          </a:xfrm>
        </p:grpSpPr>
        <p:sp>
          <p:nvSpPr>
            <p:cNvPr id="257" name="Rectangle 256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61" name="Cross 260"/>
          <p:cNvSpPr/>
          <p:nvPr/>
        </p:nvSpPr>
        <p:spPr>
          <a:xfrm rot="2784907">
            <a:off x="6155052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2" name="Cross 261"/>
          <p:cNvSpPr/>
          <p:nvPr/>
        </p:nvSpPr>
        <p:spPr>
          <a:xfrm rot="2784907">
            <a:off x="718923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3" name="Cross 262"/>
          <p:cNvSpPr/>
          <p:nvPr/>
        </p:nvSpPr>
        <p:spPr>
          <a:xfrm rot="2784907">
            <a:off x="8223416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64" name="Leaf03"/>
          <p:cNvGrpSpPr/>
          <p:nvPr/>
        </p:nvGrpSpPr>
        <p:grpSpPr>
          <a:xfrm>
            <a:off x="8541284" y="5644210"/>
            <a:ext cx="243840" cy="243840"/>
            <a:chOff x="4822353" y="2978912"/>
            <a:chExt cx="243840" cy="243840"/>
          </a:xfrm>
        </p:grpSpPr>
        <p:sp>
          <p:nvSpPr>
            <p:cNvPr id="265" name="Rectangle 26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69" name="Leaf03"/>
          <p:cNvGrpSpPr/>
          <p:nvPr/>
        </p:nvGrpSpPr>
        <p:grpSpPr>
          <a:xfrm>
            <a:off x="9265276" y="5644210"/>
            <a:ext cx="243840" cy="243840"/>
            <a:chOff x="4822353" y="2978912"/>
            <a:chExt cx="243840" cy="243840"/>
          </a:xfrm>
        </p:grpSpPr>
        <p:sp>
          <p:nvSpPr>
            <p:cNvPr id="270" name="Rectangle 26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74" name="Leaf04"/>
          <p:cNvGrpSpPr/>
          <p:nvPr/>
        </p:nvGrpSpPr>
        <p:grpSpPr>
          <a:xfrm>
            <a:off x="9989268" y="5644210"/>
            <a:ext cx="243840" cy="243840"/>
            <a:chOff x="4375123" y="2978912"/>
            <a:chExt cx="243840" cy="243840"/>
          </a:xfrm>
        </p:grpSpPr>
        <p:sp>
          <p:nvSpPr>
            <p:cNvPr id="275" name="Rectangle 274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9" name="Cross 278"/>
          <p:cNvSpPr/>
          <p:nvPr/>
        </p:nvSpPr>
        <p:spPr>
          <a:xfrm rot="2784907">
            <a:off x="10343586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80" name="Leaf03"/>
          <p:cNvGrpSpPr/>
          <p:nvPr/>
        </p:nvGrpSpPr>
        <p:grpSpPr>
          <a:xfrm>
            <a:off x="10661454" y="5644210"/>
            <a:ext cx="243840" cy="243840"/>
            <a:chOff x="4822353" y="2978912"/>
            <a:chExt cx="243840" cy="243840"/>
          </a:xfrm>
        </p:grpSpPr>
        <p:sp>
          <p:nvSpPr>
            <p:cNvPr id="281" name="Rectangle 280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85" name="Leaf05"/>
          <p:cNvGrpSpPr/>
          <p:nvPr/>
        </p:nvGrpSpPr>
        <p:grpSpPr>
          <a:xfrm>
            <a:off x="11023450" y="5644210"/>
            <a:ext cx="243840" cy="243840"/>
            <a:chOff x="3906529" y="2978912"/>
            <a:chExt cx="243840" cy="243840"/>
          </a:xfrm>
        </p:grpSpPr>
        <p:sp>
          <p:nvSpPr>
            <p:cNvPr id="286" name="Rectangle 285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90" name="Cross 289"/>
          <p:cNvSpPr/>
          <p:nvPr/>
        </p:nvSpPr>
        <p:spPr>
          <a:xfrm rot="2784907">
            <a:off x="11377770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2" name="Straight Arrow Connector 291"/>
          <p:cNvCxnSpPr/>
          <p:nvPr/>
        </p:nvCxnSpPr>
        <p:spPr>
          <a:xfrm flipH="1">
            <a:off x="6258747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H="1">
            <a:off x="6603682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6904805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7066774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Flowchart: Terminator 295"/>
          <p:cNvSpPr/>
          <p:nvPr/>
        </p:nvSpPr>
        <p:spPr>
          <a:xfrm>
            <a:off x="6364390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8" name="Straight Arrow Connector 297"/>
          <p:cNvCxnSpPr/>
          <p:nvPr/>
        </p:nvCxnSpPr>
        <p:spPr>
          <a:xfrm flipH="1">
            <a:off x="7625683" y="5282975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H="1">
            <a:off x="7970618" y="5283455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8271741" y="5278741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8433710" y="5282975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Flowchart: Terminator 301"/>
          <p:cNvSpPr/>
          <p:nvPr/>
        </p:nvSpPr>
        <p:spPr>
          <a:xfrm>
            <a:off x="7731326" y="4967177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4" name="Straight Arrow Connector 303"/>
          <p:cNvCxnSpPr/>
          <p:nvPr/>
        </p:nvCxnSpPr>
        <p:spPr>
          <a:xfrm flipH="1">
            <a:off x="9059936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H="1">
            <a:off x="9404871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9705994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9867963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Flowchart: Terminator 307"/>
          <p:cNvSpPr/>
          <p:nvPr/>
        </p:nvSpPr>
        <p:spPr>
          <a:xfrm>
            <a:off x="9165579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0" name="Straight Arrow Connector 309"/>
          <p:cNvCxnSpPr/>
          <p:nvPr/>
        </p:nvCxnSpPr>
        <p:spPr>
          <a:xfrm flipH="1">
            <a:off x="10439422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H="1">
            <a:off x="10784357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11085480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1247449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Flowchart: Terminator 313"/>
          <p:cNvSpPr/>
          <p:nvPr/>
        </p:nvSpPr>
        <p:spPr>
          <a:xfrm>
            <a:off x="10545065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15" name="Group 314"/>
          <p:cNvGrpSpPr/>
          <p:nvPr/>
        </p:nvGrpSpPr>
        <p:grpSpPr>
          <a:xfrm>
            <a:off x="7151888" y="3748940"/>
            <a:ext cx="3509566" cy="1171525"/>
            <a:chOff x="4758628" y="3452446"/>
            <a:chExt cx="3509566" cy="1171525"/>
          </a:xfrm>
        </p:grpSpPr>
        <p:cxnSp>
          <p:nvCxnSpPr>
            <p:cNvPr id="316" name="Straight Arrow Connector 315"/>
            <p:cNvCxnSpPr/>
            <p:nvPr/>
          </p:nvCxnSpPr>
          <p:spPr>
            <a:xfrm flipH="1">
              <a:off x="4758628" y="3962218"/>
              <a:ext cx="1293916" cy="62875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H="1">
              <a:off x="5766320" y="3959258"/>
              <a:ext cx="587346" cy="6647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>
              <a:off x="6941809" y="3948597"/>
              <a:ext cx="1326385" cy="67537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Flowchart: Terminator 319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3717799" y="2158034"/>
            <a:ext cx="4597754" cy="1590906"/>
            <a:chOff x="4158411" y="3452446"/>
            <a:chExt cx="4597754" cy="1590906"/>
          </a:xfrm>
        </p:grpSpPr>
        <p:cxnSp>
          <p:nvCxnSpPr>
            <p:cNvPr id="322" name="Straight Arrow Connector 321"/>
            <p:cNvCxnSpPr/>
            <p:nvPr/>
          </p:nvCxnSpPr>
          <p:spPr>
            <a:xfrm flipH="1">
              <a:off x="4158411" y="3962218"/>
              <a:ext cx="1894133" cy="10541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H="1">
              <a:off x="5898910" y="3959258"/>
              <a:ext cx="454756" cy="6608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>
              <a:off x="6666677" y="3975031"/>
              <a:ext cx="490077" cy="6489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>
              <a:off x="6941809" y="3948597"/>
              <a:ext cx="1814356" cy="10947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Flowchart: Terminator 325"/>
            <p:cNvSpPr/>
            <p:nvPr/>
          </p:nvSpPr>
          <p:spPr>
            <a:xfrm>
              <a:off x="5862838" y="3452446"/>
              <a:ext cx="1217175" cy="522585"/>
            </a:xfrm>
            <a:prstGeom prst="flowChartTermina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27" name="Cross 326"/>
          <p:cNvSpPr/>
          <p:nvPr/>
        </p:nvSpPr>
        <p:spPr>
          <a:xfrm rot="2784907">
            <a:off x="5316618" y="3427798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8" name="Cross 327"/>
          <p:cNvSpPr/>
          <p:nvPr/>
        </p:nvSpPr>
        <p:spPr>
          <a:xfrm rot="2784907">
            <a:off x="6612447" y="3427798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5263" y="4894837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3" y="4894837"/>
                <a:ext cx="431885" cy="40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2282416" y="4920400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16" y="4920400"/>
                <a:ext cx="431885" cy="406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3711515" y="4914671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515" y="4914671"/>
                <a:ext cx="431885" cy="40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5097089" y="4921818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089" y="4921818"/>
                <a:ext cx="431885" cy="406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6579653" y="4914671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53" y="4914671"/>
                <a:ext cx="431885" cy="406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7973865" y="4914671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865" y="4914671"/>
                <a:ext cx="431885" cy="406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9364595" y="4909383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95" y="4909383"/>
                <a:ext cx="431885" cy="406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10755325" y="4904095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325" y="4904095"/>
                <a:ext cx="431885" cy="406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421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88" y="531293"/>
            <a:ext cx="10515600" cy="92441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DAG from an SVO, </a:t>
            </a:r>
            <a:br>
              <a:rPr lang="en-US" dirty="0"/>
            </a:br>
            <a:r>
              <a:rPr lang="en-US" dirty="0"/>
              <a:t>Alternative Version</a:t>
            </a:r>
            <a:endParaRPr lang="sv-SE" dirty="0"/>
          </a:p>
        </p:txBody>
      </p:sp>
      <p:grpSp>
        <p:nvGrpSpPr>
          <p:cNvPr id="30" name="Leaf06"/>
          <p:cNvGrpSpPr/>
          <p:nvPr/>
        </p:nvGrpSpPr>
        <p:grpSpPr>
          <a:xfrm>
            <a:off x="785848" y="5644210"/>
            <a:ext cx="243840" cy="243840"/>
            <a:chOff x="3442208" y="2978912"/>
            <a:chExt cx="243840" cy="243840"/>
          </a:xfrm>
        </p:grpSpPr>
        <p:sp>
          <p:nvSpPr>
            <p:cNvPr id="6" name="Rectangle 5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Leaf05"/>
          <p:cNvGrpSpPr/>
          <p:nvPr/>
        </p:nvGrpSpPr>
        <p:grpSpPr>
          <a:xfrm>
            <a:off x="1147844" y="5644210"/>
            <a:ext cx="243840" cy="243840"/>
            <a:chOff x="3906529" y="2978912"/>
            <a:chExt cx="243840" cy="243840"/>
          </a:xfrm>
        </p:grpSpPr>
        <p:sp>
          <p:nvSpPr>
            <p:cNvPr id="10" name="Rectangle 9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Leaf04"/>
          <p:cNvGrpSpPr/>
          <p:nvPr/>
        </p:nvGrpSpPr>
        <p:grpSpPr>
          <a:xfrm>
            <a:off x="1820030" y="5644210"/>
            <a:ext cx="243840" cy="243840"/>
            <a:chOff x="4375123" y="2978912"/>
            <a:chExt cx="243840" cy="243840"/>
          </a:xfrm>
        </p:grpSpPr>
        <p:sp>
          <p:nvSpPr>
            <p:cNvPr id="14" name="Rectangle 13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3" name="Leaf03"/>
          <p:cNvGrpSpPr/>
          <p:nvPr/>
        </p:nvGrpSpPr>
        <p:grpSpPr>
          <a:xfrm>
            <a:off x="2182026" y="5644210"/>
            <a:ext cx="243840" cy="243840"/>
            <a:chOff x="4822353" y="2978912"/>
            <a:chExt cx="243840" cy="243840"/>
          </a:xfrm>
        </p:grpSpPr>
        <p:sp>
          <p:nvSpPr>
            <p:cNvPr id="18" name="Rectangle 17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Leaf02"/>
          <p:cNvGrpSpPr/>
          <p:nvPr/>
        </p:nvGrpSpPr>
        <p:grpSpPr>
          <a:xfrm>
            <a:off x="3216208" y="5644210"/>
            <a:ext cx="243840" cy="243840"/>
            <a:chOff x="5332252" y="2978912"/>
            <a:chExt cx="243840" cy="243840"/>
          </a:xfrm>
        </p:grpSpPr>
        <p:sp>
          <p:nvSpPr>
            <p:cNvPr id="22" name="Rectangle 2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Leaf01"/>
          <p:cNvGrpSpPr/>
          <p:nvPr/>
        </p:nvGrpSpPr>
        <p:grpSpPr>
          <a:xfrm>
            <a:off x="3940200" y="5644210"/>
            <a:ext cx="243840" cy="243840"/>
            <a:chOff x="5948974" y="2978912"/>
            <a:chExt cx="243840" cy="243840"/>
          </a:xfrm>
        </p:grpSpPr>
        <p:sp>
          <p:nvSpPr>
            <p:cNvPr id="26" name="Rectangle 25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Cross 35"/>
          <p:cNvSpPr/>
          <p:nvPr/>
        </p:nvSpPr>
        <p:spPr>
          <a:xfrm rot="2784907">
            <a:off x="467980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ross 36"/>
          <p:cNvSpPr/>
          <p:nvPr/>
        </p:nvSpPr>
        <p:spPr>
          <a:xfrm rot="2784907">
            <a:off x="1502162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Cross 37"/>
          <p:cNvSpPr/>
          <p:nvPr/>
        </p:nvSpPr>
        <p:spPr>
          <a:xfrm rot="2784907">
            <a:off x="253634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9" name="Leaf03"/>
          <p:cNvGrpSpPr/>
          <p:nvPr/>
        </p:nvGrpSpPr>
        <p:grpSpPr>
          <a:xfrm>
            <a:off x="2854212" y="5644210"/>
            <a:ext cx="243840" cy="243840"/>
            <a:chOff x="4822353" y="2978912"/>
            <a:chExt cx="243840" cy="243840"/>
          </a:xfrm>
        </p:grpSpPr>
        <p:sp>
          <p:nvSpPr>
            <p:cNvPr id="40" name="Rectangle 3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Leaf03"/>
          <p:cNvGrpSpPr/>
          <p:nvPr/>
        </p:nvGrpSpPr>
        <p:grpSpPr>
          <a:xfrm>
            <a:off x="3578204" y="5644210"/>
            <a:ext cx="243840" cy="243840"/>
            <a:chOff x="4822353" y="2978912"/>
            <a:chExt cx="243840" cy="243840"/>
          </a:xfrm>
        </p:grpSpPr>
        <p:sp>
          <p:nvSpPr>
            <p:cNvPr id="45" name="Rectangle 4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9" name="Leaf04"/>
          <p:cNvGrpSpPr/>
          <p:nvPr/>
        </p:nvGrpSpPr>
        <p:grpSpPr>
          <a:xfrm>
            <a:off x="4302196" y="5644210"/>
            <a:ext cx="243840" cy="243840"/>
            <a:chOff x="4375123" y="2978912"/>
            <a:chExt cx="243840" cy="243840"/>
          </a:xfrm>
        </p:grpSpPr>
        <p:sp>
          <p:nvSpPr>
            <p:cNvPr id="50" name="Rectangle 49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4" name="Cross 53"/>
          <p:cNvSpPr/>
          <p:nvPr/>
        </p:nvSpPr>
        <p:spPr>
          <a:xfrm rot="2784907">
            <a:off x="465651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5" name="Leaf03"/>
          <p:cNvGrpSpPr/>
          <p:nvPr/>
        </p:nvGrpSpPr>
        <p:grpSpPr>
          <a:xfrm>
            <a:off x="4974382" y="5644210"/>
            <a:ext cx="243840" cy="243840"/>
            <a:chOff x="4822353" y="2978912"/>
            <a:chExt cx="243840" cy="243840"/>
          </a:xfrm>
        </p:grpSpPr>
        <p:sp>
          <p:nvSpPr>
            <p:cNvPr id="56" name="Rectangle 55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0" name="Leaf05"/>
          <p:cNvGrpSpPr/>
          <p:nvPr/>
        </p:nvGrpSpPr>
        <p:grpSpPr>
          <a:xfrm>
            <a:off x="5336378" y="5644210"/>
            <a:ext cx="243840" cy="243840"/>
            <a:chOff x="3906529" y="2978912"/>
            <a:chExt cx="243840" cy="243840"/>
          </a:xfrm>
        </p:grpSpPr>
        <p:sp>
          <p:nvSpPr>
            <p:cNvPr id="61" name="Rectangle 60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5" name="Cross 64"/>
          <p:cNvSpPr/>
          <p:nvPr/>
        </p:nvSpPr>
        <p:spPr>
          <a:xfrm rot="2784907">
            <a:off x="5690698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71675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916610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217733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79702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Terminator 65"/>
          <p:cNvSpPr/>
          <p:nvPr/>
        </p:nvSpPr>
        <p:spPr>
          <a:xfrm>
            <a:off x="677318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1938611" y="5282975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3546" y="5283455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584669" y="5278741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746638" y="5282975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Terminator 85"/>
          <p:cNvSpPr/>
          <p:nvPr/>
        </p:nvSpPr>
        <p:spPr>
          <a:xfrm>
            <a:off x="2044254" y="4967177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3372864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717799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018922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180891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Terminator 91"/>
          <p:cNvSpPr/>
          <p:nvPr/>
        </p:nvSpPr>
        <p:spPr>
          <a:xfrm>
            <a:off x="3478507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4752350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097285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398408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560377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Terminator 97"/>
          <p:cNvSpPr/>
          <p:nvPr/>
        </p:nvSpPr>
        <p:spPr>
          <a:xfrm>
            <a:off x="4857993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1464816" y="4258712"/>
            <a:ext cx="1293916" cy="6287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472508" y="4255752"/>
            <a:ext cx="587346" cy="66471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372865" y="4271525"/>
            <a:ext cx="490077" cy="648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647997" y="4245091"/>
            <a:ext cx="1326385" cy="67537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lowchart: Terminator 103"/>
          <p:cNvSpPr/>
          <p:nvPr/>
        </p:nvSpPr>
        <p:spPr>
          <a:xfrm>
            <a:off x="2569026" y="3748940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28" name="Leaf06"/>
          <p:cNvGrpSpPr/>
          <p:nvPr/>
        </p:nvGrpSpPr>
        <p:grpSpPr>
          <a:xfrm>
            <a:off x="6472920" y="5644210"/>
            <a:ext cx="243840" cy="243840"/>
            <a:chOff x="3442208" y="2978912"/>
            <a:chExt cx="243840" cy="243840"/>
          </a:xfrm>
        </p:grpSpPr>
        <p:sp>
          <p:nvSpPr>
            <p:cNvPr id="229" name="Rectangle 228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36" name="Leaf05"/>
          <p:cNvGrpSpPr/>
          <p:nvPr/>
        </p:nvGrpSpPr>
        <p:grpSpPr>
          <a:xfrm>
            <a:off x="6834916" y="5644210"/>
            <a:ext cx="243840" cy="243840"/>
            <a:chOff x="3906529" y="2978912"/>
            <a:chExt cx="243840" cy="243840"/>
          </a:xfrm>
        </p:grpSpPr>
        <p:sp>
          <p:nvSpPr>
            <p:cNvPr id="237" name="Rectangle 236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1" name="Leaf04"/>
          <p:cNvGrpSpPr/>
          <p:nvPr/>
        </p:nvGrpSpPr>
        <p:grpSpPr>
          <a:xfrm>
            <a:off x="7507102" y="5644210"/>
            <a:ext cx="243840" cy="243840"/>
            <a:chOff x="4375123" y="2978912"/>
            <a:chExt cx="243840" cy="243840"/>
          </a:xfrm>
        </p:grpSpPr>
        <p:sp>
          <p:nvSpPr>
            <p:cNvPr id="242" name="Rectangle 241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46" name="Leaf03"/>
          <p:cNvGrpSpPr/>
          <p:nvPr/>
        </p:nvGrpSpPr>
        <p:grpSpPr>
          <a:xfrm>
            <a:off x="7869098" y="5644210"/>
            <a:ext cx="243840" cy="243840"/>
            <a:chOff x="4822353" y="2978912"/>
            <a:chExt cx="243840" cy="243840"/>
          </a:xfrm>
        </p:grpSpPr>
        <p:sp>
          <p:nvSpPr>
            <p:cNvPr id="247" name="Rectangle 246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1" name="Leaf02"/>
          <p:cNvGrpSpPr/>
          <p:nvPr/>
        </p:nvGrpSpPr>
        <p:grpSpPr>
          <a:xfrm>
            <a:off x="8903280" y="5644210"/>
            <a:ext cx="243840" cy="243840"/>
            <a:chOff x="5332252" y="2978912"/>
            <a:chExt cx="243840" cy="243840"/>
          </a:xfrm>
        </p:grpSpPr>
        <p:sp>
          <p:nvSpPr>
            <p:cNvPr id="252" name="Rectangle 25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6" name="Leaf01"/>
          <p:cNvGrpSpPr/>
          <p:nvPr/>
        </p:nvGrpSpPr>
        <p:grpSpPr>
          <a:xfrm>
            <a:off x="9627272" y="5644210"/>
            <a:ext cx="243840" cy="243840"/>
            <a:chOff x="5948974" y="2978912"/>
            <a:chExt cx="243840" cy="243840"/>
          </a:xfrm>
        </p:grpSpPr>
        <p:sp>
          <p:nvSpPr>
            <p:cNvPr id="257" name="Rectangle 256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61" name="Cross 260"/>
          <p:cNvSpPr/>
          <p:nvPr/>
        </p:nvSpPr>
        <p:spPr>
          <a:xfrm rot="2784907">
            <a:off x="6155052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2" name="Cross 261"/>
          <p:cNvSpPr/>
          <p:nvPr/>
        </p:nvSpPr>
        <p:spPr>
          <a:xfrm rot="2784907">
            <a:off x="7189234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3" name="Cross 262"/>
          <p:cNvSpPr/>
          <p:nvPr/>
        </p:nvSpPr>
        <p:spPr>
          <a:xfrm rot="2784907">
            <a:off x="8223416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64" name="Leaf03"/>
          <p:cNvGrpSpPr/>
          <p:nvPr/>
        </p:nvGrpSpPr>
        <p:grpSpPr>
          <a:xfrm>
            <a:off x="8541284" y="5644210"/>
            <a:ext cx="243840" cy="243840"/>
            <a:chOff x="4822353" y="2978912"/>
            <a:chExt cx="243840" cy="243840"/>
          </a:xfrm>
        </p:grpSpPr>
        <p:sp>
          <p:nvSpPr>
            <p:cNvPr id="265" name="Rectangle 26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69" name="Leaf03"/>
          <p:cNvGrpSpPr/>
          <p:nvPr/>
        </p:nvGrpSpPr>
        <p:grpSpPr>
          <a:xfrm>
            <a:off x="9265276" y="5644210"/>
            <a:ext cx="243840" cy="243840"/>
            <a:chOff x="4822353" y="2978912"/>
            <a:chExt cx="243840" cy="243840"/>
          </a:xfrm>
        </p:grpSpPr>
        <p:sp>
          <p:nvSpPr>
            <p:cNvPr id="270" name="Rectangle 26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74" name="Leaf04"/>
          <p:cNvGrpSpPr/>
          <p:nvPr/>
        </p:nvGrpSpPr>
        <p:grpSpPr>
          <a:xfrm>
            <a:off x="9989268" y="5644210"/>
            <a:ext cx="243840" cy="243840"/>
            <a:chOff x="4375123" y="2978912"/>
            <a:chExt cx="243840" cy="243840"/>
          </a:xfrm>
        </p:grpSpPr>
        <p:sp>
          <p:nvSpPr>
            <p:cNvPr id="275" name="Rectangle 274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79" name="Cross 278"/>
          <p:cNvSpPr/>
          <p:nvPr/>
        </p:nvSpPr>
        <p:spPr>
          <a:xfrm rot="2784907">
            <a:off x="10343586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80" name="Leaf03"/>
          <p:cNvGrpSpPr/>
          <p:nvPr/>
        </p:nvGrpSpPr>
        <p:grpSpPr>
          <a:xfrm>
            <a:off x="10661454" y="5644210"/>
            <a:ext cx="243840" cy="243840"/>
            <a:chOff x="4822353" y="2978912"/>
            <a:chExt cx="243840" cy="243840"/>
          </a:xfrm>
        </p:grpSpPr>
        <p:sp>
          <p:nvSpPr>
            <p:cNvPr id="281" name="Rectangle 280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85" name="Leaf05"/>
          <p:cNvGrpSpPr/>
          <p:nvPr/>
        </p:nvGrpSpPr>
        <p:grpSpPr>
          <a:xfrm>
            <a:off x="11023450" y="5644210"/>
            <a:ext cx="243840" cy="243840"/>
            <a:chOff x="3906529" y="2978912"/>
            <a:chExt cx="243840" cy="243840"/>
          </a:xfrm>
        </p:grpSpPr>
        <p:sp>
          <p:nvSpPr>
            <p:cNvPr id="286" name="Rectangle 285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90" name="Cross 289"/>
          <p:cNvSpPr/>
          <p:nvPr/>
        </p:nvSpPr>
        <p:spPr>
          <a:xfrm rot="2784907">
            <a:off x="11377770" y="5670113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2" name="Straight Arrow Connector 291"/>
          <p:cNvCxnSpPr/>
          <p:nvPr/>
        </p:nvCxnSpPr>
        <p:spPr>
          <a:xfrm flipH="1">
            <a:off x="6258747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H="1">
            <a:off x="6603682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6904805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7066774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Flowchart: Terminator 295"/>
          <p:cNvSpPr/>
          <p:nvPr/>
        </p:nvSpPr>
        <p:spPr>
          <a:xfrm>
            <a:off x="6364390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98" name="Straight Arrow Connector 297"/>
          <p:cNvCxnSpPr/>
          <p:nvPr/>
        </p:nvCxnSpPr>
        <p:spPr>
          <a:xfrm flipH="1">
            <a:off x="7625683" y="5282975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H="1">
            <a:off x="7970618" y="5283455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8271741" y="5278741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/>
          <p:cNvCxnSpPr/>
          <p:nvPr/>
        </p:nvCxnSpPr>
        <p:spPr>
          <a:xfrm>
            <a:off x="8433710" y="5282975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Flowchart: Terminator 301"/>
          <p:cNvSpPr/>
          <p:nvPr/>
        </p:nvSpPr>
        <p:spPr>
          <a:xfrm>
            <a:off x="7731326" y="4967177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04" name="Straight Arrow Connector 303"/>
          <p:cNvCxnSpPr/>
          <p:nvPr/>
        </p:nvCxnSpPr>
        <p:spPr>
          <a:xfrm flipH="1">
            <a:off x="9059936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 flipH="1">
            <a:off x="9404871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>
            <a:off x="9705994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>
            <a:off x="9867963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Flowchart: Terminator 307"/>
          <p:cNvSpPr/>
          <p:nvPr/>
        </p:nvSpPr>
        <p:spPr>
          <a:xfrm>
            <a:off x="9165579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0" name="Straight Arrow Connector 309"/>
          <p:cNvCxnSpPr/>
          <p:nvPr/>
        </p:nvCxnSpPr>
        <p:spPr>
          <a:xfrm flipH="1">
            <a:off x="10439422" y="528291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 flipH="1">
            <a:off x="10784357" y="528339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11085480" y="527868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11247449" y="528291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Flowchart: Terminator 313"/>
          <p:cNvSpPr/>
          <p:nvPr/>
        </p:nvSpPr>
        <p:spPr>
          <a:xfrm>
            <a:off x="10545065" y="496711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6" name="Straight Arrow Connector 315"/>
          <p:cNvCxnSpPr/>
          <p:nvPr/>
        </p:nvCxnSpPr>
        <p:spPr>
          <a:xfrm flipH="1">
            <a:off x="7151888" y="4258712"/>
            <a:ext cx="1293916" cy="6287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 flipH="1">
            <a:off x="8159580" y="4255752"/>
            <a:ext cx="587346" cy="66471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/>
          <p:nvPr/>
        </p:nvCxnSpPr>
        <p:spPr>
          <a:xfrm>
            <a:off x="9059937" y="4271525"/>
            <a:ext cx="490077" cy="648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/>
          <p:nvPr/>
        </p:nvCxnSpPr>
        <p:spPr>
          <a:xfrm>
            <a:off x="9335069" y="4245091"/>
            <a:ext cx="1326385" cy="675374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Flowchart: Terminator 319"/>
          <p:cNvSpPr/>
          <p:nvPr/>
        </p:nvSpPr>
        <p:spPr>
          <a:xfrm>
            <a:off x="8256098" y="3748940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2" name="Straight Arrow Connector 321"/>
          <p:cNvCxnSpPr/>
          <p:nvPr/>
        </p:nvCxnSpPr>
        <p:spPr>
          <a:xfrm flipH="1">
            <a:off x="3717799" y="2667806"/>
            <a:ext cx="1894133" cy="105413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H="1">
            <a:off x="5458298" y="2664846"/>
            <a:ext cx="454756" cy="66084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6226065" y="2680619"/>
            <a:ext cx="490077" cy="6489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>
            <a:off x="6501197" y="2654185"/>
            <a:ext cx="1814356" cy="10947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Flowchart: Terminator 325"/>
          <p:cNvSpPr/>
          <p:nvPr/>
        </p:nvSpPr>
        <p:spPr>
          <a:xfrm>
            <a:off x="5422226" y="2158034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7" name="Cross 326"/>
          <p:cNvSpPr/>
          <p:nvPr/>
        </p:nvSpPr>
        <p:spPr>
          <a:xfrm rot="2784907">
            <a:off x="5316618" y="3427798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8" name="Cross 327"/>
          <p:cNvSpPr/>
          <p:nvPr/>
        </p:nvSpPr>
        <p:spPr>
          <a:xfrm rot="2784907">
            <a:off x="6612447" y="3427798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5263" y="4894837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3" y="4894837"/>
                <a:ext cx="431885" cy="40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2282416" y="4920400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16" y="4920400"/>
                <a:ext cx="431885" cy="406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3711515" y="4914671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515" y="4914671"/>
                <a:ext cx="431885" cy="40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5097089" y="4921818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089" y="4921818"/>
                <a:ext cx="431885" cy="406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6579653" y="4914671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653" y="4914671"/>
                <a:ext cx="431885" cy="406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7973865" y="4914671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865" y="4914671"/>
                <a:ext cx="431885" cy="406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9364595" y="4909383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95" y="4909383"/>
                <a:ext cx="431885" cy="406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10755325" y="4904095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325" y="4904095"/>
                <a:ext cx="431885" cy="406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3000265" y="3802640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265" y="3802640"/>
                <a:ext cx="431885" cy="406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8705822" y="3797829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822" y="3797829"/>
                <a:ext cx="431885" cy="406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5831240" y="2208240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40" y="2208240"/>
                <a:ext cx="431885" cy="406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350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88" y="531293"/>
            <a:ext cx="10515600" cy="92441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DAG from an SVO, </a:t>
            </a:r>
            <a:br>
              <a:rPr lang="en-US" dirty="0"/>
            </a:br>
            <a:r>
              <a:rPr lang="en-US" dirty="0"/>
              <a:t>Alternative Version</a:t>
            </a:r>
            <a:endParaRPr lang="sv-SE" dirty="0"/>
          </a:p>
        </p:txBody>
      </p:sp>
      <p:grpSp>
        <p:nvGrpSpPr>
          <p:cNvPr id="30" name="Leaf06"/>
          <p:cNvGrpSpPr/>
          <p:nvPr/>
        </p:nvGrpSpPr>
        <p:grpSpPr>
          <a:xfrm>
            <a:off x="3530298" y="5442836"/>
            <a:ext cx="243840" cy="243840"/>
            <a:chOff x="3442208" y="2978912"/>
            <a:chExt cx="243840" cy="243840"/>
          </a:xfrm>
        </p:grpSpPr>
        <p:sp>
          <p:nvSpPr>
            <p:cNvPr id="6" name="Rectangle 5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Leaf05"/>
          <p:cNvGrpSpPr/>
          <p:nvPr/>
        </p:nvGrpSpPr>
        <p:grpSpPr>
          <a:xfrm>
            <a:off x="3892294" y="5442836"/>
            <a:ext cx="243840" cy="243840"/>
            <a:chOff x="3906529" y="2978912"/>
            <a:chExt cx="243840" cy="243840"/>
          </a:xfrm>
        </p:grpSpPr>
        <p:sp>
          <p:nvSpPr>
            <p:cNvPr id="10" name="Rectangle 9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Leaf04"/>
          <p:cNvGrpSpPr/>
          <p:nvPr/>
        </p:nvGrpSpPr>
        <p:grpSpPr>
          <a:xfrm>
            <a:off x="4564480" y="5442836"/>
            <a:ext cx="243840" cy="243840"/>
            <a:chOff x="4375123" y="2978912"/>
            <a:chExt cx="243840" cy="243840"/>
          </a:xfrm>
        </p:grpSpPr>
        <p:sp>
          <p:nvSpPr>
            <p:cNvPr id="14" name="Rectangle 13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3" name="Leaf03"/>
          <p:cNvGrpSpPr/>
          <p:nvPr/>
        </p:nvGrpSpPr>
        <p:grpSpPr>
          <a:xfrm>
            <a:off x="4926476" y="5442836"/>
            <a:ext cx="243840" cy="243840"/>
            <a:chOff x="4822353" y="2978912"/>
            <a:chExt cx="243840" cy="243840"/>
          </a:xfrm>
        </p:grpSpPr>
        <p:sp>
          <p:nvSpPr>
            <p:cNvPr id="18" name="Rectangle 17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Leaf02"/>
          <p:cNvGrpSpPr/>
          <p:nvPr/>
        </p:nvGrpSpPr>
        <p:grpSpPr>
          <a:xfrm>
            <a:off x="5960658" y="5442836"/>
            <a:ext cx="243840" cy="243840"/>
            <a:chOff x="5332252" y="2978912"/>
            <a:chExt cx="243840" cy="243840"/>
          </a:xfrm>
        </p:grpSpPr>
        <p:sp>
          <p:nvSpPr>
            <p:cNvPr id="22" name="Rectangle 2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Leaf01"/>
          <p:cNvGrpSpPr/>
          <p:nvPr/>
        </p:nvGrpSpPr>
        <p:grpSpPr>
          <a:xfrm>
            <a:off x="6684650" y="5442836"/>
            <a:ext cx="243840" cy="243840"/>
            <a:chOff x="5948974" y="2978912"/>
            <a:chExt cx="243840" cy="243840"/>
          </a:xfrm>
        </p:grpSpPr>
        <p:sp>
          <p:nvSpPr>
            <p:cNvPr id="26" name="Rectangle 25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Cross 35"/>
          <p:cNvSpPr/>
          <p:nvPr/>
        </p:nvSpPr>
        <p:spPr>
          <a:xfrm rot="2784907">
            <a:off x="3212430" y="5468739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ross 36"/>
          <p:cNvSpPr/>
          <p:nvPr/>
        </p:nvSpPr>
        <p:spPr>
          <a:xfrm rot="2784907">
            <a:off x="4246612" y="5468739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Cross 37"/>
          <p:cNvSpPr/>
          <p:nvPr/>
        </p:nvSpPr>
        <p:spPr>
          <a:xfrm rot="2784907">
            <a:off x="5280794" y="5468739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9" name="Leaf03"/>
          <p:cNvGrpSpPr/>
          <p:nvPr/>
        </p:nvGrpSpPr>
        <p:grpSpPr>
          <a:xfrm>
            <a:off x="5598662" y="5442836"/>
            <a:ext cx="243840" cy="243840"/>
            <a:chOff x="4822353" y="2978912"/>
            <a:chExt cx="243840" cy="243840"/>
          </a:xfrm>
        </p:grpSpPr>
        <p:sp>
          <p:nvSpPr>
            <p:cNvPr id="40" name="Rectangle 3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Leaf03"/>
          <p:cNvGrpSpPr/>
          <p:nvPr/>
        </p:nvGrpSpPr>
        <p:grpSpPr>
          <a:xfrm>
            <a:off x="6322654" y="5442836"/>
            <a:ext cx="243840" cy="243840"/>
            <a:chOff x="4822353" y="2978912"/>
            <a:chExt cx="243840" cy="243840"/>
          </a:xfrm>
        </p:grpSpPr>
        <p:sp>
          <p:nvSpPr>
            <p:cNvPr id="45" name="Rectangle 4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9" name="Leaf04"/>
          <p:cNvGrpSpPr/>
          <p:nvPr/>
        </p:nvGrpSpPr>
        <p:grpSpPr>
          <a:xfrm>
            <a:off x="7046646" y="5442836"/>
            <a:ext cx="243840" cy="243840"/>
            <a:chOff x="4375123" y="2978912"/>
            <a:chExt cx="243840" cy="243840"/>
          </a:xfrm>
        </p:grpSpPr>
        <p:sp>
          <p:nvSpPr>
            <p:cNvPr id="50" name="Rectangle 49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4" name="Cross 53"/>
          <p:cNvSpPr/>
          <p:nvPr/>
        </p:nvSpPr>
        <p:spPr>
          <a:xfrm rot="2784907">
            <a:off x="7400964" y="5468739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5" name="Leaf03"/>
          <p:cNvGrpSpPr/>
          <p:nvPr/>
        </p:nvGrpSpPr>
        <p:grpSpPr>
          <a:xfrm>
            <a:off x="7718832" y="5442836"/>
            <a:ext cx="243840" cy="243840"/>
            <a:chOff x="4822353" y="2978912"/>
            <a:chExt cx="243840" cy="243840"/>
          </a:xfrm>
        </p:grpSpPr>
        <p:sp>
          <p:nvSpPr>
            <p:cNvPr id="56" name="Rectangle 55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60" name="Leaf05"/>
          <p:cNvGrpSpPr/>
          <p:nvPr/>
        </p:nvGrpSpPr>
        <p:grpSpPr>
          <a:xfrm>
            <a:off x="8080828" y="5442836"/>
            <a:ext cx="243840" cy="243840"/>
            <a:chOff x="3906529" y="2978912"/>
            <a:chExt cx="243840" cy="243840"/>
          </a:xfrm>
        </p:grpSpPr>
        <p:sp>
          <p:nvSpPr>
            <p:cNvPr id="61" name="Rectangle 60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5" name="Cross 64"/>
          <p:cNvSpPr/>
          <p:nvPr/>
        </p:nvSpPr>
        <p:spPr>
          <a:xfrm rot="2784907">
            <a:off x="8435148" y="5468739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3316125" y="5081543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661060" y="5082023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962183" y="5077309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124152" y="5081543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Terminator 65"/>
          <p:cNvSpPr/>
          <p:nvPr/>
        </p:nvSpPr>
        <p:spPr>
          <a:xfrm>
            <a:off x="3421768" y="4765745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4683061" y="5081601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5027996" y="5082081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329119" y="5077367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91088" y="5081601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Terminator 85"/>
          <p:cNvSpPr/>
          <p:nvPr/>
        </p:nvSpPr>
        <p:spPr>
          <a:xfrm>
            <a:off x="4788704" y="4765803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6117314" y="5081543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462249" y="5082023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763372" y="5077309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925341" y="5081543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Terminator 91"/>
          <p:cNvSpPr/>
          <p:nvPr/>
        </p:nvSpPr>
        <p:spPr>
          <a:xfrm>
            <a:off x="6222957" y="4765745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7496800" y="5081543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7841735" y="5082023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8142858" y="5077309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304827" y="5081543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Terminator 97"/>
          <p:cNvSpPr/>
          <p:nvPr/>
        </p:nvSpPr>
        <p:spPr>
          <a:xfrm>
            <a:off x="7602443" y="4765745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4209266" y="4057338"/>
            <a:ext cx="1293916" cy="628759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5216958" y="4054378"/>
            <a:ext cx="587346" cy="66471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117315" y="4070151"/>
            <a:ext cx="490077" cy="64894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392447" y="4043717"/>
            <a:ext cx="1326385" cy="67537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lowchart: Terminator 103"/>
          <p:cNvSpPr/>
          <p:nvPr/>
        </p:nvSpPr>
        <p:spPr>
          <a:xfrm>
            <a:off x="5313476" y="3547566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2" name="Straight Arrow Connector 321"/>
          <p:cNvCxnSpPr>
            <a:endCxn id="104" idx="1"/>
          </p:cNvCxnSpPr>
          <p:nvPr/>
        </p:nvCxnSpPr>
        <p:spPr>
          <a:xfrm rot="5400000">
            <a:off x="4682629" y="2924003"/>
            <a:ext cx="1515704" cy="254009"/>
          </a:xfrm>
          <a:prstGeom prst="curvedConnector4">
            <a:avLst>
              <a:gd name="adj1" fmla="val 28811"/>
              <a:gd name="adj2" fmla="val 379990"/>
            </a:avLst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H="1">
            <a:off x="5598662" y="2290196"/>
            <a:ext cx="269942" cy="53362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6181615" y="2305969"/>
            <a:ext cx="262959" cy="47179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endCxn id="104" idx="3"/>
          </p:cNvCxnSpPr>
          <p:nvPr/>
        </p:nvCxnSpPr>
        <p:spPr>
          <a:xfrm rot="16200000" flipH="1">
            <a:off x="5729037" y="3007245"/>
            <a:ext cx="1529324" cy="73904"/>
          </a:xfrm>
          <a:prstGeom prst="curvedConnector4">
            <a:avLst>
              <a:gd name="adj1" fmla="val 33153"/>
              <a:gd name="adj2" fmla="val 1277135"/>
            </a:avLst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Flowchart: Terminator 325"/>
          <p:cNvSpPr/>
          <p:nvPr/>
        </p:nvSpPr>
        <p:spPr>
          <a:xfrm>
            <a:off x="5377776" y="1783384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7" name="Cross 326"/>
          <p:cNvSpPr/>
          <p:nvPr/>
        </p:nvSpPr>
        <p:spPr>
          <a:xfrm rot="2784907">
            <a:off x="5488773" y="2908069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8" name="Cross 327"/>
          <p:cNvSpPr/>
          <p:nvPr/>
        </p:nvSpPr>
        <p:spPr>
          <a:xfrm rot="2784907">
            <a:off x="6346965" y="2823000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69713" y="4693463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713" y="4693463"/>
                <a:ext cx="431885" cy="40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026866" y="4719026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866" y="4719026"/>
                <a:ext cx="431885" cy="406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6455965" y="4713297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965" y="4713297"/>
                <a:ext cx="431885" cy="40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7841539" y="4720444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539" y="4720444"/>
                <a:ext cx="431885" cy="406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5744715" y="3601266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715" y="3601266"/>
                <a:ext cx="431885" cy="406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5786790" y="1833590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90" y="1833590"/>
                <a:ext cx="431885" cy="406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474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88" y="531293"/>
            <a:ext cx="10515600" cy="92441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DAG from an SVO, </a:t>
            </a:r>
            <a:br>
              <a:rPr lang="en-US" dirty="0"/>
            </a:br>
            <a:r>
              <a:rPr lang="en-US" dirty="0"/>
              <a:t>Alternative Version</a:t>
            </a:r>
            <a:endParaRPr lang="sv-SE" dirty="0"/>
          </a:p>
        </p:txBody>
      </p:sp>
      <p:grpSp>
        <p:nvGrpSpPr>
          <p:cNvPr id="30" name="Leaf06"/>
          <p:cNvGrpSpPr/>
          <p:nvPr/>
        </p:nvGrpSpPr>
        <p:grpSpPr>
          <a:xfrm>
            <a:off x="4197048" y="5392662"/>
            <a:ext cx="243840" cy="243840"/>
            <a:chOff x="3442208" y="2978912"/>
            <a:chExt cx="243840" cy="243840"/>
          </a:xfrm>
        </p:grpSpPr>
        <p:sp>
          <p:nvSpPr>
            <p:cNvPr id="6" name="Rectangle 5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1" name="Leaf05"/>
          <p:cNvGrpSpPr/>
          <p:nvPr/>
        </p:nvGrpSpPr>
        <p:grpSpPr>
          <a:xfrm>
            <a:off x="4559044" y="5392662"/>
            <a:ext cx="243840" cy="243840"/>
            <a:chOff x="3906529" y="2978912"/>
            <a:chExt cx="243840" cy="243840"/>
          </a:xfrm>
        </p:grpSpPr>
        <p:sp>
          <p:nvSpPr>
            <p:cNvPr id="10" name="Rectangle 9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Leaf04"/>
          <p:cNvGrpSpPr/>
          <p:nvPr/>
        </p:nvGrpSpPr>
        <p:grpSpPr>
          <a:xfrm>
            <a:off x="5231230" y="5392662"/>
            <a:ext cx="243840" cy="243840"/>
            <a:chOff x="4375123" y="2978912"/>
            <a:chExt cx="243840" cy="243840"/>
          </a:xfrm>
        </p:grpSpPr>
        <p:sp>
          <p:nvSpPr>
            <p:cNvPr id="14" name="Rectangle 13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3" name="Leaf03"/>
          <p:cNvGrpSpPr/>
          <p:nvPr/>
        </p:nvGrpSpPr>
        <p:grpSpPr>
          <a:xfrm>
            <a:off x="5593226" y="5392662"/>
            <a:ext cx="243840" cy="243840"/>
            <a:chOff x="4822353" y="2978912"/>
            <a:chExt cx="243840" cy="243840"/>
          </a:xfrm>
        </p:grpSpPr>
        <p:sp>
          <p:nvSpPr>
            <p:cNvPr id="18" name="Rectangle 17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Leaf02"/>
          <p:cNvGrpSpPr/>
          <p:nvPr/>
        </p:nvGrpSpPr>
        <p:grpSpPr>
          <a:xfrm>
            <a:off x="6627408" y="5392662"/>
            <a:ext cx="243840" cy="243840"/>
            <a:chOff x="5332252" y="2978912"/>
            <a:chExt cx="243840" cy="243840"/>
          </a:xfrm>
        </p:grpSpPr>
        <p:sp>
          <p:nvSpPr>
            <p:cNvPr id="22" name="Rectangle 2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5" name="Leaf01"/>
          <p:cNvGrpSpPr/>
          <p:nvPr/>
        </p:nvGrpSpPr>
        <p:grpSpPr>
          <a:xfrm>
            <a:off x="7351400" y="5392662"/>
            <a:ext cx="243840" cy="243840"/>
            <a:chOff x="5948974" y="2978912"/>
            <a:chExt cx="243840" cy="243840"/>
          </a:xfrm>
        </p:grpSpPr>
        <p:sp>
          <p:nvSpPr>
            <p:cNvPr id="26" name="Rectangle 25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Cross 35"/>
          <p:cNvSpPr/>
          <p:nvPr/>
        </p:nvSpPr>
        <p:spPr>
          <a:xfrm rot="2784907">
            <a:off x="3879180" y="5418565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Cross 36"/>
          <p:cNvSpPr/>
          <p:nvPr/>
        </p:nvSpPr>
        <p:spPr>
          <a:xfrm rot="2784907">
            <a:off x="4913362" y="5418565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Cross 37"/>
          <p:cNvSpPr/>
          <p:nvPr/>
        </p:nvSpPr>
        <p:spPr>
          <a:xfrm rot="2784907">
            <a:off x="5947544" y="5418565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9" name="Leaf03"/>
          <p:cNvGrpSpPr/>
          <p:nvPr/>
        </p:nvGrpSpPr>
        <p:grpSpPr>
          <a:xfrm>
            <a:off x="6265412" y="5392662"/>
            <a:ext cx="243840" cy="243840"/>
            <a:chOff x="4822353" y="2978912"/>
            <a:chExt cx="243840" cy="243840"/>
          </a:xfrm>
        </p:grpSpPr>
        <p:sp>
          <p:nvSpPr>
            <p:cNvPr id="40" name="Rectangle 39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4" name="Leaf03"/>
          <p:cNvGrpSpPr/>
          <p:nvPr/>
        </p:nvGrpSpPr>
        <p:grpSpPr>
          <a:xfrm>
            <a:off x="6989404" y="5392662"/>
            <a:ext cx="243840" cy="243840"/>
            <a:chOff x="4822353" y="2978912"/>
            <a:chExt cx="243840" cy="243840"/>
          </a:xfrm>
        </p:grpSpPr>
        <p:sp>
          <p:nvSpPr>
            <p:cNvPr id="45" name="Rectangle 44"/>
            <p:cNvSpPr/>
            <p:nvPr/>
          </p:nvSpPr>
          <p:spPr>
            <a:xfrm>
              <a:off x="482235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427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2235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44273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9" name="Leaf04"/>
          <p:cNvGrpSpPr/>
          <p:nvPr/>
        </p:nvGrpSpPr>
        <p:grpSpPr>
          <a:xfrm>
            <a:off x="7713396" y="5392662"/>
            <a:ext cx="243840" cy="243840"/>
            <a:chOff x="4375123" y="2978912"/>
            <a:chExt cx="243840" cy="243840"/>
          </a:xfrm>
        </p:grpSpPr>
        <p:sp>
          <p:nvSpPr>
            <p:cNvPr id="50" name="Rectangle 49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68" name="Straight Arrow Connector 67"/>
          <p:cNvCxnSpPr/>
          <p:nvPr/>
        </p:nvCxnSpPr>
        <p:spPr>
          <a:xfrm flipH="1">
            <a:off x="3982875" y="5031369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327810" y="5031849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628933" y="5027135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790902" y="5031369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Terminator 65"/>
          <p:cNvSpPr/>
          <p:nvPr/>
        </p:nvSpPr>
        <p:spPr>
          <a:xfrm>
            <a:off x="4088518" y="4715571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5349811" y="5031427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5694746" y="5031907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995869" y="5027193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157838" y="5031427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Terminator 85"/>
          <p:cNvSpPr/>
          <p:nvPr/>
        </p:nvSpPr>
        <p:spPr>
          <a:xfrm>
            <a:off x="5455454" y="4715629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6784064" y="5031369"/>
            <a:ext cx="275133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7128999" y="5031849"/>
            <a:ext cx="74880" cy="3153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430122" y="5027135"/>
            <a:ext cx="43812" cy="32051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592091" y="5031369"/>
            <a:ext cx="219206" cy="341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Terminator 91"/>
          <p:cNvSpPr/>
          <p:nvPr/>
        </p:nvSpPr>
        <p:spPr>
          <a:xfrm>
            <a:off x="6889707" y="4715571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0" name="Straight Arrow Connector 99"/>
          <p:cNvCxnSpPr>
            <a:endCxn id="3" idx="0"/>
          </p:cNvCxnSpPr>
          <p:nvPr/>
        </p:nvCxnSpPr>
        <p:spPr>
          <a:xfrm flipH="1">
            <a:off x="4552406" y="3962385"/>
            <a:ext cx="925376" cy="680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86" idx="0"/>
          </p:cNvCxnSpPr>
          <p:nvPr/>
        </p:nvCxnSpPr>
        <p:spPr>
          <a:xfrm>
            <a:off x="5778904" y="3959425"/>
            <a:ext cx="130655" cy="70942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091915" y="3975198"/>
            <a:ext cx="967282" cy="69571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lowchart: Terminator 103"/>
          <p:cNvSpPr/>
          <p:nvPr/>
        </p:nvSpPr>
        <p:spPr>
          <a:xfrm>
            <a:off x="5288076" y="3452613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2" name="Straight Arrow Connector 321"/>
          <p:cNvCxnSpPr>
            <a:endCxn id="104" idx="1"/>
          </p:cNvCxnSpPr>
          <p:nvPr/>
        </p:nvCxnSpPr>
        <p:spPr>
          <a:xfrm rot="5400000">
            <a:off x="4657229" y="2829050"/>
            <a:ext cx="1515704" cy="254009"/>
          </a:xfrm>
          <a:prstGeom prst="curvedConnector4">
            <a:avLst>
              <a:gd name="adj1" fmla="val 28811"/>
              <a:gd name="adj2" fmla="val 379990"/>
            </a:avLst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H="1">
            <a:off x="5573262" y="2195243"/>
            <a:ext cx="269942" cy="53362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6156215" y="2211016"/>
            <a:ext cx="262959" cy="47179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endCxn id="104" idx="3"/>
          </p:cNvCxnSpPr>
          <p:nvPr/>
        </p:nvCxnSpPr>
        <p:spPr>
          <a:xfrm rot="16200000" flipH="1">
            <a:off x="5703637" y="2912292"/>
            <a:ext cx="1529324" cy="73904"/>
          </a:xfrm>
          <a:prstGeom prst="curvedConnector4">
            <a:avLst>
              <a:gd name="adj1" fmla="val 33153"/>
              <a:gd name="adj2" fmla="val 1277135"/>
            </a:avLst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Flowchart: Terminator 325"/>
          <p:cNvSpPr/>
          <p:nvPr/>
        </p:nvSpPr>
        <p:spPr>
          <a:xfrm>
            <a:off x="5352376" y="1688431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7" name="Cross 326"/>
          <p:cNvSpPr/>
          <p:nvPr/>
        </p:nvSpPr>
        <p:spPr>
          <a:xfrm rot="2784907">
            <a:off x="5463373" y="2813116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8" name="Cross 327"/>
          <p:cNvSpPr/>
          <p:nvPr/>
        </p:nvSpPr>
        <p:spPr>
          <a:xfrm rot="2784907">
            <a:off x="6321565" y="2728047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36463" y="4643289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63" y="4643289"/>
                <a:ext cx="431885" cy="40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693616" y="4668852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16" y="4668852"/>
                <a:ext cx="431885" cy="406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7122715" y="4663123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715" y="4663123"/>
                <a:ext cx="431885" cy="40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5719315" y="3506313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315" y="3506313"/>
                <a:ext cx="431885" cy="406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5761390" y="1738637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390" y="1738637"/>
                <a:ext cx="431885" cy="406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/>
          <p:nvPr/>
        </p:nvSpPr>
        <p:spPr>
          <a:xfrm>
            <a:off x="4902200" y="3911897"/>
            <a:ext cx="1911063" cy="762000"/>
          </a:xfrm>
          <a:custGeom>
            <a:avLst/>
            <a:gdLst>
              <a:gd name="connsiteX0" fmla="*/ 1536700 w 1911063"/>
              <a:gd name="connsiteY0" fmla="*/ 0 h 762000"/>
              <a:gd name="connsiteX1" fmla="*/ 1854200 w 1911063"/>
              <a:gd name="connsiteY1" fmla="*/ 247650 h 762000"/>
              <a:gd name="connsiteX2" fmla="*/ 514350 w 1911063"/>
              <a:gd name="connsiteY2" fmla="*/ 527050 h 762000"/>
              <a:gd name="connsiteX3" fmla="*/ 0 w 1911063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63" h="762000">
                <a:moveTo>
                  <a:pt x="1536700" y="0"/>
                </a:moveTo>
                <a:cubicBezTo>
                  <a:pt x="1780646" y="79904"/>
                  <a:pt x="2024592" y="159808"/>
                  <a:pt x="1854200" y="247650"/>
                </a:cubicBezTo>
                <a:cubicBezTo>
                  <a:pt x="1683808" y="335492"/>
                  <a:pt x="823383" y="441325"/>
                  <a:pt x="514350" y="527050"/>
                </a:cubicBezTo>
                <a:cubicBezTo>
                  <a:pt x="205317" y="612775"/>
                  <a:pt x="102658" y="687387"/>
                  <a:pt x="0" y="7620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8398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888" y="531293"/>
            <a:ext cx="10515600" cy="924413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DAG from an SVO, </a:t>
            </a:r>
            <a:br>
              <a:rPr lang="en-US" dirty="0"/>
            </a:br>
            <a:r>
              <a:rPr lang="en-US" dirty="0"/>
              <a:t>Alternative Version</a:t>
            </a:r>
            <a:endParaRPr lang="sv-SE" dirty="0"/>
          </a:p>
        </p:txBody>
      </p:sp>
      <p:sp>
        <p:nvSpPr>
          <p:cNvPr id="36" name="Cross 35"/>
          <p:cNvSpPr/>
          <p:nvPr/>
        </p:nvSpPr>
        <p:spPr>
          <a:xfrm rot="2784907">
            <a:off x="4065769" y="5186447"/>
            <a:ext cx="75833" cy="112660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4110721" y="5002823"/>
            <a:ext cx="191738" cy="1971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Terminator 65"/>
          <p:cNvSpPr/>
          <p:nvPr/>
        </p:nvSpPr>
        <p:spPr>
          <a:xfrm>
            <a:off x="4132968" y="4687025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Flowchart: Terminator 85"/>
          <p:cNvSpPr/>
          <p:nvPr/>
        </p:nvSpPr>
        <p:spPr>
          <a:xfrm>
            <a:off x="5499904" y="4687083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2" name="Flowchart: Terminator 91"/>
          <p:cNvSpPr/>
          <p:nvPr/>
        </p:nvSpPr>
        <p:spPr>
          <a:xfrm>
            <a:off x="6934157" y="4687025"/>
            <a:ext cx="829919" cy="315798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0" name="Straight Arrow Connector 99"/>
          <p:cNvCxnSpPr>
            <a:endCxn id="3" idx="0"/>
          </p:cNvCxnSpPr>
          <p:nvPr/>
        </p:nvCxnSpPr>
        <p:spPr>
          <a:xfrm flipH="1">
            <a:off x="4596856" y="3933839"/>
            <a:ext cx="925376" cy="680904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186" idx="0"/>
          </p:cNvCxnSpPr>
          <p:nvPr/>
        </p:nvCxnSpPr>
        <p:spPr>
          <a:xfrm>
            <a:off x="5823354" y="3930879"/>
            <a:ext cx="130655" cy="70942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136365" y="3946652"/>
            <a:ext cx="967282" cy="69571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lowchart: Terminator 103"/>
          <p:cNvSpPr/>
          <p:nvPr/>
        </p:nvSpPr>
        <p:spPr>
          <a:xfrm>
            <a:off x="5332526" y="3424067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2" name="Straight Arrow Connector 321"/>
          <p:cNvCxnSpPr>
            <a:endCxn id="104" idx="1"/>
          </p:cNvCxnSpPr>
          <p:nvPr/>
        </p:nvCxnSpPr>
        <p:spPr>
          <a:xfrm rot="5400000">
            <a:off x="4701679" y="2800504"/>
            <a:ext cx="1515704" cy="254009"/>
          </a:xfrm>
          <a:prstGeom prst="curvedConnector4">
            <a:avLst>
              <a:gd name="adj1" fmla="val 28811"/>
              <a:gd name="adj2" fmla="val 379990"/>
            </a:avLst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H="1">
            <a:off x="5617712" y="2166697"/>
            <a:ext cx="269942" cy="533625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>
            <a:off x="6200665" y="2182470"/>
            <a:ext cx="262959" cy="47179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endCxn id="104" idx="3"/>
          </p:cNvCxnSpPr>
          <p:nvPr/>
        </p:nvCxnSpPr>
        <p:spPr>
          <a:xfrm rot="16200000" flipH="1">
            <a:off x="5748087" y="2883746"/>
            <a:ext cx="1529324" cy="73904"/>
          </a:xfrm>
          <a:prstGeom prst="curvedConnector4">
            <a:avLst>
              <a:gd name="adj1" fmla="val 33153"/>
              <a:gd name="adj2" fmla="val 1277135"/>
            </a:avLst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Flowchart: Terminator 325"/>
          <p:cNvSpPr/>
          <p:nvPr/>
        </p:nvSpPr>
        <p:spPr>
          <a:xfrm>
            <a:off x="5396826" y="1659885"/>
            <a:ext cx="1217175" cy="522585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7" name="Cross 326"/>
          <p:cNvSpPr/>
          <p:nvPr/>
        </p:nvSpPr>
        <p:spPr>
          <a:xfrm rot="2784907">
            <a:off x="5507823" y="2784570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8" name="Cross 327"/>
          <p:cNvSpPr/>
          <p:nvPr/>
        </p:nvSpPr>
        <p:spPr>
          <a:xfrm rot="2784907">
            <a:off x="6366015" y="2699501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80913" y="4614743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13" y="4614743"/>
                <a:ext cx="431885" cy="40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738066" y="4640306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066" y="4640306"/>
                <a:ext cx="431885" cy="406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7167165" y="4634577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65" y="4634577"/>
                <a:ext cx="431885" cy="40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5763765" y="3477767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765" y="3477767"/>
                <a:ext cx="431885" cy="406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5805840" y="1710091"/>
                <a:ext cx="431885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840" y="1710091"/>
                <a:ext cx="431885" cy="406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/>
          <p:nvPr/>
        </p:nvSpPr>
        <p:spPr>
          <a:xfrm>
            <a:off x="4946650" y="3883351"/>
            <a:ext cx="1911063" cy="762000"/>
          </a:xfrm>
          <a:custGeom>
            <a:avLst/>
            <a:gdLst>
              <a:gd name="connsiteX0" fmla="*/ 1536700 w 1911063"/>
              <a:gd name="connsiteY0" fmla="*/ 0 h 762000"/>
              <a:gd name="connsiteX1" fmla="*/ 1854200 w 1911063"/>
              <a:gd name="connsiteY1" fmla="*/ 247650 h 762000"/>
              <a:gd name="connsiteX2" fmla="*/ 514350 w 1911063"/>
              <a:gd name="connsiteY2" fmla="*/ 527050 h 762000"/>
              <a:gd name="connsiteX3" fmla="*/ 0 w 1911063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63" h="762000">
                <a:moveTo>
                  <a:pt x="1536700" y="0"/>
                </a:moveTo>
                <a:cubicBezTo>
                  <a:pt x="1780646" y="79904"/>
                  <a:pt x="2024592" y="159808"/>
                  <a:pt x="1854200" y="247650"/>
                </a:cubicBezTo>
                <a:cubicBezTo>
                  <a:pt x="1683808" y="335492"/>
                  <a:pt x="823383" y="441325"/>
                  <a:pt x="514350" y="527050"/>
                </a:cubicBezTo>
                <a:cubicBezTo>
                  <a:pt x="205317" y="612775"/>
                  <a:pt x="102658" y="687387"/>
                  <a:pt x="0" y="76200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7" name="Leaf06"/>
          <p:cNvGrpSpPr/>
          <p:nvPr/>
        </p:nvGrpSpPr>
        <p:grpSpPr>
          <a:xfrm>
            <a:off x="4993642" y="5440599"/>
            <a:ext cx="243840" cy="243840"/>
            <a:chOff x="3442208" y="2978912"/>
            <a:chExt cx="243840" cy="243840"/>
          </a:xfrm>
        </p:grpSpPr>
        <p:sp>
          <p:nvSpPr>
            <p:cNvPr id="93" name="Rectangle 92"/>
            <p:cNvSpPr/>
            <p:nvPr/>
          </p:nvSpPr>
          <p:spPr>
            <a:xfrm>
              <a:off x="344220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64128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42208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64128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97" name="Leaf05"/>
          <p:cNvGrpSpPr/>
          <p:nvPr/>
        </p:nvGrpSpPr>
        <p:grpSpPr>
          <a:xfrm>
            <a:off x="5355638" y="5440599"/>
            <a:ext cx="243840" cy="243840"/>
            <a:chOff x="3906529" y="2978912"/>
            <a:chExt cx="243840" cy="243840"/>
          </a:xfrm>
        </p:grpSpPr>
        <p:sp>
          <p:nvSpPr>
            <p:cNvPr id="98" name="Rectangle 97"/>
            <p:cNvSpPr/>
            <p:nvPr/>
          </p:nvSpPr>
          <p:spPr>
            <a:xfrm>
              <a:off x="3906529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28449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906529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028449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06" name="Leaf04"/>
          <p:cNvGrpSpPr/>
          <p:nvPr/>
        </p:nvGrpSpPr>
        <p:grpSpPr>
          <a:xfrm>
            <a:off x="5719700" y="5434903"/>
            <a:ext cx="243840" cy="243840"/>
            <a:chOff x="4375123" y="2978912"/>
            <a:chExt cx="243840" cy="243840"/>
          </a:xfrm>
        </p:grpSpPr>
        <p:sp>
          <p:nvSpPr>
            <p:cNvPr id="107" name="Rectangle 106"/>
            <p:cNvSpPr/>
            <p:nvPr/>
          </p:nvSpPr>
          <p:spPr>
            <a:xfrm>
              <a:off x="437512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497043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37512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497043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11" name="Leaf02"/>
          <p:cNvGrpSpPr/>
          <p:nvPr/>
        </p:nvGrpSpPr>
        <p:grpSpPr>
          <a:xfrm>
            <a:off x="6058850" y="5434903"/>
            <a:ext cx="243840" cy="243840"/>
            <a:chOff x="5332252" y="2978912"/>
            <a:chExt cx="243840" cy="243840"/>
          </a:xfrm>
        </p:grpSpPr>
        <p:sp>
          <p:nvSpPr>
            <p:cNvPr id="112" name="Rectangle 111"/>
            <p:cNvSpPr/>
            <p:nvPr/>
          </p:nvSpPr>
          <p:spPr>
            <a:xfrm>
              <a:off x="533225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454172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332252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454172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16" name="Leaf01"/>
          <p:cNvGrpSpPr/>
          <p:nvPr/>
        </p:nvGrpSpPr>
        <p:grpSpPr>
          <a:xfrm>
            <a:off x="6424610" y="5429261"/>
            <a:ext cx="243840" cy="243840"/>
            <a:chOff x="5948974" y="2978912"/>
            <a:chExt cx="243840" cy="243840"/>
          </a:xfrm>
        </p:grpSpPr>
        <p:sp>
          <p:nvSpPr>
            <p:cNvPr id="117" name="Rectangle 116"/>
            <p:cNvSpPr/>
            <p:nvPr/>
          </p:nvSpPr>
          <p:spPr>
            <a:xfrm>
              <a:off x="5948974" y="297891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070894" y="297891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948974" y="3100832"/>
              <a:ext cx="121920" cy="1219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070894" y="3100832"/>
              <a:ext cx="121920" cy="1219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7" name="Freeform 56"/>
          <p:cNvSpPr/>
          <p:nvPr/>
        </p:nvSpPr>
        <p:spPr>
          <a:xfrm>
            <a:off x="4400974" y="5000951"/>
            <a:ext cx="704426" cy="412750"/>
          </a:xfrm>
          <a:custGeom>
            <a:avLst/>
            <a:gdLst>
              <a:gd name="connsiteX0" fmla="*/ 5926 w 704426"/>
              <a:gd name="connsiteY0" fmla="*/ 0 h 412750"/>
              <a:gd name="connsiteX1" fmla="*/ 75776 w 704426"/>
              <a:gd name="connsiteY1" fmla="*/ 222250 h 412750"/>
              <a:gd name="connsiteX2" fmla="*/ 539326 w 704426"/>
              <a:gd name="connsiteY2" fmla="*/ 228600 h 412750"/>
              <a:gd name="connsiteX3" fmla="*/ 704426 w 704426"/>
              <a:gd name="connsiteY3" fmla="*/ 4127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426" h="412750">
                <a:moveTo>
                  <a:pt x="5926" y="0"/>
                </a:moveTo>
                <a:cubicBezTo>
                  <a:pt x="-3599" y="92075"/>
                  <a:pt x="-13124" y="184150"/>
                  <a:pt x="75776" y="222250"/>
                </a:cubicBezTo>
                <a:cubicBezTo>
                  <a:pt x="164676" y="260350"/>
                  <a:pt x="434551" y="196850"/>
                  <a:pt x="539326" y="228600"/>
                </a:cubicBezTo>
                <a:cubicBezTo>
                  <a:pt x="644101" y="260350"/>
                  <a:pt x="674263" y="336550"/>
                  <a:pt x="704426" y="41275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Freeform 57"/>
          <p:cNvSpPr/>
          <p:nvPr/>
        </p:nvSpPr>
        <p:spPr>
          <a:xfrm>
            <a:off x="4645846" y="5000951"/>
            <a:ext cx="834204" cy="425450"/>
          </a:xfrm>
          <a:custGeom>
            <a:avLst/>
            <a:gdLst>
              <a:gd name="connsiteX0" fmla="*/ 8704 w 834204"/>
              <a:gd name="connsiteY0" fmla="*/ 0 h 425450"/>
              <a:gd name="connsiteX1" fmla="*/ 91254 w 834204"/>
              <a:gd name="connsiteY1" fmla="*/ 152400 h 425450"/>
              <a:gd name="connsiteX2" fmla="*/ 662754 w 834204"/>
              <a:gd name="connsiteY2" fmla="*/ 203200 h 425450"/>
              <a:gd name="connsiteX3" fmla="*/ 834204 w 834204"/>
              <a:gd name="connsiteY3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204" h="425450">
                <a:moveTo>
                  <a:pt x="8704" y="0"/>
                </a:moveTo>
                <a:cubicBezTo>
                  <a:pt x="-4525" y="59266"/>
                  <a:pt x="-17754" y="118533"/>
                  <a:pt x="91254" y="152400"/>
                </a:cubicBezTo>
                <a:cubicBezTo>
                  <a:pt x="200262" y="186267"/>
                  <a:pt x="538929" y="157692"/>
                  <a:pt x="662754" y="203200"/>
                </a:cubicBezTo>
                <a:cubicBezTo>
                  <a:pt x="786579" y="248708"/>
                  <a:pt x="810391" y="337079"/>
                  <a:pt x="834204" y="42545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1" name="Cross 120"/>
          <p:cNvSpPr/>
          <p:nvPr/>
        </p:nvSpPr>
        <p:spPr>
          <a:xfrm rot="2784907">
            <a:off x="4964106" y="5089229"/>
            <a:ext cx="127255" cy="102759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2" name="Straight Arrow Connector 121"/>
          <p:cNvCxnSpPr>
            <a:endCxn id="121" idx="1"/>
          </p:cNvCxnSpPr>
          <p:nvPr/>
        </p:nvCxnSpPr>
        <p:spPr>
          <a:xfrm>
            <a:off x="4891252" y="4979795"/>
            <a:ext cx="92615" cy="1147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5585525" y="4994601"/>
            <a:ext cx="276630" cy="438150"/>
          </a:xfrm>
          <a:custGeom>
            <a:avLst/>
            <a:gdLst>
              <a:gd name="connsiteX0" fmla="*/ 72325 w 276630"/>
              <a:gd name="connsiteY0" fmla="*/ 0 h 438150"/>
              <a:gd name="connsiteX1" fmla="*/ 8825 w 276630"/>
              <a:gd name="connsiteY1" fmla="*/ 177800 h 438150"/>
              <a:gd name="connsiteX2" fmla="*/ 243775 w 276630"/>
              <a:gd name="connsiteY2" fmla="*/ 304800 h 438150"/>
              <a:gd name="connsiteX3" fmla="*/ 269175 w 276630"/>
              <a:gd name="connsiteY3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0" h="438150">
                <a:moveTo>
                  <a:pt x="72325" y="0"/>
                </a:moveTo>
                <a:cubicBezTo>
                  <a:pt x="26287" y="63500"/>
                  <a:pt x="-19750" y="127000"/>
                  <a:pt x="8825" y="177800"/>
                </a:cubicBezTo>
                <a:cubicBezTo>
                  <a:pt x="37400" y="228600"/>
                  <a:pt x="200383" y="261408"/>
                  <a:pt x="243775" y="304800"/>
                </a:cubicBezTo>
                <a:cubicBezTo>
                  <a:pt x="287167" y="348192"/>
                  <a:pt x="278171" y="393171"/>
                  <a:pt x="269175" y="43815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Freeform 64"/>
          <p:cNvSpPr/>
          <p:nvPr/>
        </p:nvSpPr>
        <p:spPr>
          <a:xfrm>
            <a:off x="5116913" y="5000951"/>
            <a:ext cx="768059" cy="419100"/>
          </a:xfrm>
          <a:custGeom>
            <a:avLst/>
            <a:gdLst>
              <a:gd name="connsiteX0" fmla="*/ 737787 w 768059"/>
              <a:gd name="connsiteY0" fmla="*/ 0 h 419100"/>
              <a:gd name="connsiteX1" fmla="*/ 693337 w 768059"/>
              <a:gd name="connsiteY1" fmla="*/ 190500 h 419100"/>
              <a:gd name="connsiteX2" fmla="*/ 90087 w 768059"/>
              <a:gd name="connsiteY2" fmla="*/ 279400 h 419100"/>
              <a:gd name="connsiteX3" fmla="*/ 13887 w 768059"/>
              <a:gd name="connsiteY3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59" h="419100">
                <a:moveTo>
                  <a:pt x="737787" y="0"/>
                </a:moveTo>
                <a:cubicBezTo>
                  <a:pt x="769537" y="71966"/>
                  <a:pt x="801287" y="143933"/>
                  <a:pt x="693337" y="190500"/>
                </a:cubicBezTo>
                <a:cubicBezTo>
                  <a:pt x="585387" y="237067"/>
                  <a:pt x="203329" y="241300"/>
                  <a:pt x="90087" y="279400"/>
                </a:cubicBezTo>
                <a:cubicBezTo>
                  <a:pt x="-23155" y="317500"/>
                  <a:pt x="-4634" y="368300"/>
                  <a:pt x="13887" y="41910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Freeform 66"/>
          <p:cNvSpPr/>
          <p:nvPr/>
        </p:nvSpPr>
        <p:spPr>
          <a:xfrm>
            <a:off x="5172640" y="4994601"/>
            <a:ext cx="1096089" cy="425450"/>
          </a:xfrm>
          <a:custGeom>
            <a:avLst/>
            <a:gdLst>
              <a:gd name="connsiteX0" fmla="*/ 1024960 w 1096089"/>
              <a:gd name="connsiteY0" fmla="*/ 0 h 425450"/>
              <a:gd name="connsiteX1" fmla="*/ 1005910 w 1096089"/>
              <a:gd name="connsiteY1" fmla="*/ 190500 h 425450"/>
              <a:gd name="connsiteX2" fmla="*/ 135960 w 1096089"/>
              <a:gd name="connsiteY2" fmla="*/ 323850 h 425450"/>
              <a:gd name="connsiteX3" fmla="*/ 15310 w 1096089"/>
              <a:gd name="connsiteY3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6089" h="425450">
                <a:moveTo>
                  <a:pt x="1024960" y="0"/>
                </a:moveTo>
                <a:cubicBezTo>
                  <a:pt x="1089518" y="68262"/>
                  <a:pt x="1154076" y="136525"/>
                  <a:pt x="1005910" y="190500"/>
                </a:cubicBezTo>
                <a:cubicBezTo>
                  <a:pt x="857744" y="244475"/>
                  <a:pt x="301060" y="284692"/>
                  <a:pt x="135960" y="323850"/>
                </a:cubicBezTo>
                <a:cubicBezTo>
                  <a:pt x="-29140" y="363008"/>
                  <a:pt x="-6915" y="394229"/>
                  <a:pt x="15310" y="42545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Cross 124"/>
          <p:cNvSpPr/>
          <p:nvPr/>
        </p:nvSpPr>
        <p:spPr>
          <a:xfrm rot="2784907">
            <a:off x="6091087" y="5102921"/>
            <a:ext cx="127255" cy="102759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6" name="Straight Arrow Connector 125"/>
          <p:cNvCxnSpPr>
            <a:endCxn id="125" idx="1"/>
          </p:cNvCxnSpPr>
          <p:nvPr/>
        </p:nvCxnSpPr>
        <p:spPr>
          <a:xfrm>
            <a:off x="6018233" y="4993487"/>
            <a:ext cx="92615" cy="1147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9"/>
          <p:cNvSpPr/>
          <p:nvPr/>
        </p:nvSpPr>
        <p:spPr>
          <a:xfrm>
            <a:off x="6117277" y="4988251"/>
            <a:ext cx="918523" cy="419100"/>
          </a:xfrm>
          <a:custGeom>
            <a:avLst/>
            <a:gdLst>
              <a:gd name="connsiteX0" fmla="*/ 918523 w 918523"/>
              <a:gd name="connsiteY0" fmla="*/ 0 h 419100"/>
              <a:gd name="connsiteX1" fmla="*/ 562923 w 918523"/>
              <a:gd name="connsiteY1" fmla="*/ 114300 h 419100"/>
              <a:gd name="connsiteX2" fmla="*/ 73973 w 918523"/>
              <a:gd name="connsiteY2" fmla="*/ 330200 h 419100"/>
              <a:gd name="connsiteX3" fmla="*/ 10473 w 918523"/>
              <a:gd name="connsiteY3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523" h="419100">
                <a:moveTo>
                  <a:pt x="918523" y="0"/>
                </a:moveTo>
                <a:cubicBezTo>
                  <a:pt x="811102" y="29633"/>
                  <a:pt x="703681" y="59267"/>
                  <a:pt x="562923" y="114300"/>
                </a:cubicBezTo>
                <a:cubicBezTo>
                  <a:pt x="422165" y="169333"/>
                  <a:pt x="166048" y="279400"/>
                  <a:pt x="73973" y="330200"/>
                </a:cubicBezTo>
                <a:cubicBezTo>
                  <a:pt x="-18102" y="381000"/>
                  <a:pt x="-3815" y="400050"/>
                  <a:pt x="10473" y="41910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Freeform 71"/>
          <p:cNvSpPr/>
          <p:nvPr/>
        </p:nvSpPr>
        <p:spPr>
          <a:xfrm>
            <a:off x="5270500" y="5000951"/>
            <a:ext cx="1930400" cy="412750"/>
          </a:xfrm>
          <a:custGeom>
            <a:avLst/>
            <a:gdLst>
              <a:gd name="connsiteX0" fmla="*/ 1930400 w 1930400"/>
              <a:gd name="connsiteY0" fmla="*/ 0 h 412750"/>
              <a:gd name="connsiteX1" fmla="*/ 1511300 w 1930400"/>
              <a:gd name="connsiteY1" fmla="*/ 203200 h 412750"/>
              <a:gd name="connsiteX2" fmla="*/ 381000 w 1930400"/>
              <a:gd name="connsiteY2" fmla="*/ 330200 h 412750"/>
              <a:gd name="connsiteX3" fmla="*/ 0 w 1930400"/>
              <a:gd name="connsiteY3" fmla="*/ 4127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412750">
                <a:moveTo>
                  <a:pt x="1930400" y="0"/>
                </a:moveTo>
                <a:cubicBezTo>
                  <a:pt x="1849966" y="74083"/>
                  <a:pt x="1769533" y="148167"/>
                  <a:pt x="1511300" y="203200"/>
                </a:cubicBezTo>
                <a:cubicBezTo>
                  <a:pt x="1253067" y="258233"/>
                  <a:pt x="632883" y="295275"/>
                  <a:pt x="381000" y="330200"/>
                </a:cubicBezTo>
                <a:cubicBezTo>
                  <a:pt x="129117" y="365125"/>
                  <a:pt x="64558" y="388937"/>
                  <a:pt x="0" y="41275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Freeform 72"/>
          <p:cNvSpPr/>
          <p:nvPr/>
        </p:nvSpPr>
        <p:spPr>
          <a:xfrm>
            <a:off x="5568950" y="5000951"/>
            <a:ext cx="1862130" cy="400050"/>
          </a:xfrm>
          <a:custGeom>
            <a:avLst/>
            <a:gdLst>
              <a:gd name="connsiteX0" fmla="*/ 1860550 w 1862130"/>
              <a:gd name="connsiteY0" fmla="*/ 0 h 400050"/>
              <a:gd name="connsiteX1" fmla="*/ 1562100 w 1862130"/>
              <a:gd name="connsiteY1" fmla="*/ 203200 h 400050"/>
              <a:gd name="connsiteX2" fmla="*/ 0 w 186213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2130" h="400050">
                <a:moveTo>
                  <a:pt x="1860550" y="0"/>
                </a:moveTo>
                <a:cubicBezTo>
                  <a:pt x="1866371" y="68262"/>
                  <a:pt x="1872192" y="136525"/>
                  <a:pt x="1562100" y="203200"/>
                </a:cubicBezTo>
                <a:cubicBezTo>
                  <a:pt x="1252008" y="269875"/>
                  <a:pt x="626004" y="334962"/>
                  <a:pt x="0" y="40005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Freeform 74"/>
          <p:cNvSpPr/>
          <p:nvPr/>
        </p:nvSpPr>
        <p:spPr>
          <a:xfrm>
            <a:off x="5981700" y="4994601"/>
            <a:ext cx="1780291" cy="412750"/>
          </a:xfrm>
          <a:custGeom>
            <a:avLst/>
            <a:gdLst>
              <a:gd name="connsiteX0" fmla="*/ 1695450 w 1780291"/>
              <a:gd name="connsiteY0" fmla="*/ 0 h 412750"/>
              <a:gd name="connsiteX1" fmla="*/ 1587500 w 1780291"/>
              <a:gd name="connsiteY1" fmla="*/ 215900 h 412750"/>
              <a:gd name="connsiteX2" fmla="*/ 0 w 1780291"/>
              <a:gd name="connsiteY2" fmla="*/ 4127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0291" h="412750">
                <a:moveTo>
                  <a:pt x="1695450" y="0"/>
                </a:moveTo>
                <a:cubicBezTo>
                  <a:pt x="1782762" y="73554"/>
                  <a:pt x="1870075" y="147108"/>
                  <a:pt x="1587500" y="215900"/>
                </a:cubicBezTo>
                <a:cubicBezTo>
                  <a:pt x="1304925" y="284692"/>
                  <a:pt x="652462" y="348721"/>
                  <a:pt x="0" y="41275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1894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363" y="594057"/>
            <a:ext cx="5594350" cy="559435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Compressing Large DAGs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7371661" y="2911807"/>
            <a:ext cx="3370051" cy="2584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6165850" y="3883357"/>
            <a:ext cx="1205812" cy="1612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38200" y="1438031"/>
            <a:ext cx="5264150" cy="4510187"/>
          </a:xfrm>
        </p:spPr>
        <p:txBody>
          <a:bodyPr/>
          <a:lstStyle/>
          <a:p>
            <a:r>
              <a:rPr lang="en-US" dirty="0"/>
              <a:t>Epic Citadel</a:t>
            </a:r>
          </a:p>
          <a:p>
            <a:r>
              <a:rPr lang="en-US" dirty="0"/>
              <a:t>128k x 128k x 128k voxels</a:t>
            </a:r>
          </a:p>
          <a:p>
            <a:r>
              <a:rPr lang="en-US" dirty="0"/>
              <a:t>DAG size ~1GB</a:t>
            </a:r>
          </a:p>
          <a:p>
            <a:r>
              <a:rPr lang="en-US" dirty="0" err="1"/>
              <a:t>Pointerless</a:t>
            </a:r>
            <a:r>
              <a:rPr lang="en-US" dirty="0"/>
              <a:t> (!) SVO 5.1GB</a:t>
            </a:r>
            <a:endParaRPr lang="sv-SE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890000" y="1444957"/>
            <a:ext cx="1851712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90000" y="1451795"/>
            <a:ext cx="6350" cy="1104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65850" y="1444957"/>
            <a:ext cx="273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65850" y="1444957"/>
            <a:ext cx="0" cy="243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65850" y="1451795"/>
            <a:ext cx="1205810" cy="1460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72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Compressing Large DAGs</a:t>
            </a:r>
            <a:endParaRPr lang="sv-SE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38200" y="1438031"/>
            <a:ext cx="4848436" cy="4510187"/>
          </a:xfrm>
        </p:spPr>
        <p:txBody>
          <a:bodyPr/>
          <a:lstStyle/>
          <a:p>
            <a:r>
              <a:rPr lang="en-US" dirty="0"/>
              <a:t>Create a dense top of the tree: </a:t>
            </a:r>
            <a:endParaRPr lang="sv-SE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05" y="494997"/>
            <a:ext cx="5594350" cy="559435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8567903" y="2812747"/>
            <a:ext cx="3370051" cy="2584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9" name="Straight Connector 68"/>
          <p:cNvCxnSpPr/>
          <p:nvPr/>
        </p:nvCxnSpPr>
        <p:spPr>
          <a:xfrm>
            <a:off x="7362092" y="3784297"/>
            <a:ext cx="1205812" cy="1612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086242" y="1345897"/>
            <a:ext cx="1851712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0086242" y="1352735"/>
            <a:ext cx="6350" cy="1104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7362092" y="1345897"/>
            <a:ext cx="273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62092" y="1345897"/>
            <a:ext cx="0" cy="243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362092" y="1352735"/>
            <a:ext cx="1205810" cy="1460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68" idx="0"/>
          </p:cNvCxnSpPr>
          <p:nvPr/>
        </p:nvCxnSpPr>
        <p:spPr>
          <a:xfrm>
            <a:off x="8727342" y="1345897"/>
            <a:ext cx="1525587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8" idx="0"/>
            <a:endCxn id="68" idx="2"/>
          </p:cNvCxnSpPr>
          <p:nvPr/>
        </p:nvCxnSpPr>
        <p:spPr>
          <a:xfrm>
            <a:off x="10252929" y="2812747"/>
            <a:ext cx="0" cy="258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933420" y="1990422"/>
            <a:ext cx="2978323" cy="4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869919" y="2034873"/>
            <a:ext cx="47713" cy="2393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8" idx="1"/>
          </p:cNvCxnSpPr>
          <p:nvPr/>
        </p:nvCxnSpPr>
        <p:spPr>
          <a:xfrm flipH="1" flipV="1">
            <a:off x="7362092" y="2584070"/>
            <a:ext cx="1205811" cy="1520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8" idx="3"/>
            <a:endCxn id="68" idx="1"/>
          </p:cNvCxnSpPr>
          <p:nvPr/>
        </p:nvCxnSpPr>
        <p:spPr>
          <a:xfrm flipH="1">
            <a:off x="8567903" y="4104972"/>
            <a:ext cx="3370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8720993" y="1352735"/>
            <a:ext cx="6350" cy="765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0911743" y="1979387"/>
            <a:ext cx="0" cy="604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3266683" y="3110572"/>
            <a:ext cx="964950" cy="924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154071" y="3171580"/>
            <a:ext cx="196440" cy="889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544290" y="3110572"/>
            <a:ext cx="347450" cy="924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767843" y="3141076"/>
            <a:ext cx="918793" cy="894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Terminator 86"/>
          <p:cNvSpPr/>
          <p:nvPr/>
        </p:nvSpPr>
        <p:spPr>
          <a:xfrm>
            <a:off x="4056671" y="2759563"/>
            <a:ext cx="839977" cy="412017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8" name="Flowchart: Terminator 87"/>
          <p:cNvSpPr/>
          <p:nvPr/>
        </p:nvSpPr>
        <p:spPr>
          <a:xfrm>
            <a:off x="3674778" y="4060961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Flowchart: Terminator 88"/>
          <p:cNvSpPr/>
          <p:nvPr/>
        </p:nvSpPr>
        <p:spPr>
          <a:xfrm>
            <a:off x="4590977" y="4060960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Flowchart: Terminator 89"/>
          <p:cNvSpPr/>
          <p:nvPr/>
        </p:nvSpPr>
        <p:spPr>
          <a:xfrm>
            <a:off x="5477494" y="4060960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1" name="Flowchart: Terminator 90"/>
          <p:cNvSpPr/>
          <p:nvPr/>
        </p:nvSpPr>
        <p:spPr>
          <a:xfrm>
            <a:off x="2808667" y="4052075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7696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05" y="494997"/>
            <a:ext cx="5594350" cy="559435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891120" y="2010670"/>
            <a:ext cx="2364305" cy="2101604"/>
          </a:xfrm>
          <a:custGeom>
            <a:avLst/>
            <a:gdLst>
              <a:gd name="connsiteX0" fmla="*/ 1525684 w 2364305"/>
              <a:gd name="connsiteY0" fmla="*/ 0 h 2101604"/>
              <a:gd name="connsiteX1" fmla="*/ 35364 w 2364305"/>
              <a:gd name="connsiteY1" fmla="*/ 35363 h 2101604"/>
              <a:gd name="connsiteX2" fmla="*/ 0 w 2364305"/>
              <a:gd name="connsiteY2" fmla="*/ 1257931 h 2101604"/>
              <a:gd name="connsiteX3" fmla="*/ 682011 w 2364305"/>
              <a:gd name="connsiteY3" fmla="*/ 2096552 h 2101604"/>
              <a:gd name="connsiteX4" fmla="*/ 2364305 w 2364305"/>
              <a:gd name="connsiteY4" fmla="*/ 2101604 h 2101604"/>
              <a:gd name="connsiteX5" fmla="*/ 2359253 w 2364305"/>
              <a:gd name="connsiteY5" fmla="*/ 793153 h 2101604"/>
              <a:gd name="connsiteX6" fmla="*/ 1525684 w 2364305"/>
              <a:gd name="connsiteY6" fmla="*/ 0 h 210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4305" h="2101604">
                <a:moveTo>
                  <a:pt x="1525684" y="0"/>
                </a:moveTo>
                <a:lnTo>
                  <a:pt x="35364" y="35363"/>
                </a:lnTo>
                <a:lnTo>
                  <a:pt x="0" y="1257931"/>
                </a:lnTo>
                <a:lnTo>
                  <a:pt x="682011" y="2096552"/>
                </a:lnTo>
                <a:lnTo>
                  <a:pt x="2364305" y="2101604"/>
                </a:lnTo>
                <a:lnTo>
                  <a:pt x="2359253" y="793153"/>
                </a:lnTo>
                <a:lnTo>
                  <a:pt x="1525684" y="0"/>
                </a:lnTo>
                <a:close/>
              </a:path>
            </a:pathLst>
          </a:custGeom>
          <a:solidFill>
            <a:schemeClr val="accent5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3" y="3863534"/>
            <a:ext cx="6095976" cy="229069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Compressing Large DAGs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8567903" y="2812747"/>
            <a:ext cx="3370051" cy="2584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7362092" y="3784297"/>
            <a:ext cx="1205812" cy="1612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38200" y="1438031"/>
            <a:ext cx="4848436" cy="4510187"/>
          </a:xfrm>
        </p:spPr>
        <p:txBody>
          <a:bodyPr/>
          <a:lstStyle/>
          <a:p>
            <a:r>
              <a:rPr lang="en-US" dirty="0" err="1"/>
              <a:t>Voxelize</a:t>
            </a:r>
            <a:r>
              <a:rPr lang="en-US" dirty="0"/>
              <a:t> the first child</a:t>
            </a:r>
            <a:endParaRPr lang="sv-SE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086242" y="1345897"/>
            <a:ext cx="1851712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086242" y="1352735"/>
            <a:ext cx="6350" cy="1104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62092" y="1345897"/>
            <a:ext cx="273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62092" y="1345897"/>
            <a:ext cx="0" cy="243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62092" y="1352735"/>
            <a:ext cx="1205810" cy="1460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0"/>
          </p:cNvCxnSpPr>
          <p:nvPr/>
        </p:nvCxnSpPr>
        <p:spPr>
          <a:xfrm>
            <a:off x="8727342" y="1345897"/>
            <a:ext cx="1525587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13" idx="2"/>
          </p:cNvCxnSpPr>
          <p:nvPr/>
        </p:nvCxnSpPr>
        <p:spPr>
          <a:xfrm>
            <a:off x="10252929" y="2812747"/>
            <a:ext cx="0" cy="258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933420" y="1990422"/>
            <a:ext cx="2978323" cy="4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69919" y="2034873"/>
            <a:ext cx="47713" cy="2393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</p:cNvCxnSpPr>
          <p:nvPr/>
        </p:nvCxnSpPr>
        <p:spPr>
          <a:xfrm flipH="1" flipV="1">
            <a:off x="7362092" y="2584070"/>
            <a:ext cx="1205811" cy="1520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13" idx="1"/>
          </p:cNvCxnSpPr>
          <p:nvPr/>
        </p:nvCxnSpPr>
        <p:spPr>
          <a:xfrm flipH="1">
            <a:off x="8567903" y="4104972"/>
            <a:ext cx="3370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720993" y="1352735"/>
            <a:ext cx="6350" cy="765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11743" y="1979387"/>
            <a:ext cx="0" cy="604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266683" y="3110572"/>
            <a:ext cx="964950" cy="924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154071" y="3171580"/>
            <a:ext cx="196440" cy="889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544290" y="3110572"/>
            <a:ext cx="347450" cy="924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767843" y="3141076"/>
            <a:ext cx="918793" cy="894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Terminator 51"/>
          <p:cNvSpPr/>
          <p:nvPr/>
        </p:nvSpPr>
        <p:spPr>
          <a:xfrm>
            <a:off x="4056671" y="2759563"/>
            <a:ext cx="839977" cy="412017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Flowchart: Terminator 61"/>
          <p:cNvSpPr/>
          <p:nvPr/>
        </p:nvSpPr>
        <p:spPr>
          <a:xfrm>
            <a:off x="3674778" y="4060961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Flowchart: Terminator 62"/>
          <p:cNvSpPr/>
          <p:nvPr/>
        </p:nvSpPr>
        <p:spPr>
          <a:xfrm>
            <a:off x="4590977" y="4060960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Flowchart: Terminator 64"/>
          <p:cNvSpPr/>
          <p:nvPr/>
        </p:nvSpPr>
        <p:spPr>
          <a:xfrm>
            <a:off x="5477494" y="4060960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5814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548" y="4035341"/>
            <a:ext cx="1984523" cy="2081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05" y="494997"/>
            <a:ext cx="5594350" cy="559435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891120" y="2010670"/>
            <a:ext cx="2364305" cy="2101604"/>
          </a:xfrm>
          <a:custGeom>
            <a:avLst/>
            <a:gdLst>
              <a:gd name="connsiteX0" fmla="*/ 1525684 w 2364305"/>
              <a:gd name="connsiteY0" fmla="*/ 0 h 2101604"/>
              <a:gd name="connsiteX1" fmla="*/ 35364 w 2364305"/>
              <a:gd name="connsiteY1" fmla="*/ 35363 h 2101604"/>
              <a:gd name="connsiteX2" fmla="*/ 0 w 2364305"/>
              <a:gd name="connsiteY2" fmla="*/ 1257931 h 2101604"/>
              <a:gd name="connsiteX3" fmla="*/ 682011 w 2364305"/>
              <a:gd name="connsiteY3" fmla="*/ 2096552 h 2101604"/>
              <a:gd name="connsiteX4" fmla="*/ 2364305 w 2364305"/>
              <a:gd name="connsiteY4" fmla="*/ 2101604 h 2101604"/>
              <a:gd name="connsiteX5" fmla="*/ 2359253 w 2364305"/>
              <a:gd name="connsiteY5" fmla="*/ 793153 h 2101604"/>
              <a:gd name="connsiteX6" fmla="*/ 1525684 w 2364305"/>
              <a:gd name="connsiteY6" fmla="*/ 0 h 210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4305" h="2101604">
                <a:moveTo>
                  <a:pt x="1525684" y="0"/>
                </a:moveTo>
                <a:lnTo>
                  <a:pt x="35364" y="35363"/>
                </a:lnTo>
                <a:lnTo>
                  <a:pt x="0" y="1257931"/>
                </a:lnTo>
                <a:lnTo>
                  <a:pt x="682011" y="2096552"/>
                </a:lnTo>
                <a:lnTo>
                  <a:pt x="2364305" y="2101604"/>
                </a:lnTo>
                <a:lnTo>
                  <a:pt x="2359253" y="793153"/>
                </a:lnTo>
                <a:lnTo>
                  <a:pt x="1525684" y="0"/>
                </a:lnTo>
                <a:close/>
              </a:path>
            </a:pathLst>
          </a:custGeom>
          <a:solidFill>
            <a:schemeClr val="accent5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Compressing Large DAGs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8567903" y="2812747"/>
            <a:ext cx="3370051" cy="2584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7362092" y="3784297"/>
            <a:ext cx="1205812" cy="1612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38200" y="1438031"/>
            <a:ext cx="4848436" cy="4510187"/>
          </a:xfrm>
        </p:spPr>
        <p:txBody>
          <a:bodyPr/>
          <a:lstStyle/>
          <a:p>
            <a:r>
              <a:rPr lang="en-US" dirty="0"/>
              <a:t>Create a DAG</a:t>
            </a:r>
            <a:endParaRPr lang="sv-SE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086242" y="1345897"/>
            <a:ext cx="1851712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086242" y="1352735"/>
            <a:ext cx="6350" cy="1104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62092" y="1345897"/>
            <a:ext cx="273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62092" y="1345897"/>
            <a:ext cx="0" cy="243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62092" y="1352735"/>
            <a:ext cx="1205810" cy="1460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0"/>
          </p:cNvCxnSpPr>
          <p:nvPr/>
        </p:nvCxnSpPr>
        <p:spPr>
          <a:xfrm>
            <a:off x="8727342" y="1345897"/>
            <a:ext cx="1525587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13" idx="2"/>
          </p:cNvCxnSpPr>
          <p:nvPr/>
        </p:nvCxnSpPr>
        <p:spPr>
          <a:xfrm>
            <a:off x="10252929" y="2812747"/>
            <a:ext cx="0" cy="258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933420" y="1990422"/>
            <a:ext cx="2978323" cy="4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69919" y="2034873"/>
            <a:ext cx="47713" cy="2393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</p:cNvCxnSpPr>
          <p:nvPr/>
        </p:nvCxnSpPr>
        <p:spPr>
          <a:xfrm flipH="1" flipV="1">
            <a:off x="7362092" y="2584070"/>
            <a:ext cx="1205811" cy="1520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13" idx="1"/>
          </p:cNvCxnSpPr>
          <p:nvPr/>
        </p:nvCxnSpPr>
        <p:spPr>
          <a:xfrm flipH="1">
            <a:off x="8567903" y="4104972"/>
            <a:ext cx="3370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720993" y="1352735"/>
            <a:ext cx="6350" cy="765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11743" y="1979387"/>
            <a:ext cx="0" cy="604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266683" y="3110572"/>
            <a:ext cx="964950" cy="924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154071" y="3171580"/>
            <a:ext cx="196440" cy="889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544290" y="3110572"/>
            <a:ext cx="347450" cy="924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767843" y="3141076"/>
            <a:ext cx="918793" cy="894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Terminator 51"/>
          <p:cNvSpPr/>
          <p:nvPr/>
        </p:nvSpPr>
        <p:spPr>
          <a:xfrm>
            <a:off x="4056671" y="2759563"/>
            <a:ext cx="839977" cy="412017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Flowchart: Terminator 61"/>
          <p:cNvSpPr/>
          <p:nvPr/>
        </p:nvSpPr>
        <p:spPr>
          <a:xfrm>
            <a:off x="3674778" y="4060961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Flowchart: Terminator 62"/>
          <p:cNvSpPr/>
          <p:nvPr/>
        </p:nvSpPr>
        <p:spPr>
          <a:xfrm>
            <a:off x="4590977" y="4060960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Flowchart: Terminator 64"/>
          <p:cNvSpPr/>
          <p:nvPr/>
        </p:nvSpPr>
        <p:spPr>
          <a:xfrm>
            <a:off x="5477494" y="4060960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307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Voxelization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 geometry to voxel-grid sized </a:t>
            </a:r>
            <a:r>
              <a:rPr lang="en-US" dirty="0" err="1"/>
              <a:t>rendertarget</a:t>
            </a:r>
            <a:endParaRPr lang="en-US" dirty="0"/>
          </a:p>
          <a:p>
            <a:pPr lvl="1"/>
            <a:r>
              <a:rPr lang="en-US" dirty="0"/>
              <a:t>Render triangles from X, Y or Z axis that gives largest area</a:t>
            </a:r>
          </a:p>
          <a:p>
            <a:pPr lvl="2"/>
            <a:r>
              <a:rPr lang="en-US" dirty="0"/>
              <a:t>Single pass, choose axis in geometry </a:t>
            </a:r>
            <a:r>
              <a:rPr lang="en-US" dirty="0" err="1"/>
              <a:t>shader</a:t>
            </a:r>
            <a:endParaRPr lang="en-US" dirty="0"/>
          </a:p>
          <a:p>
            <a:pPr lvl="1"/>
            <a:r>
              <a:rPr lang="en-US" dirty="0"/>
              <a:t>Avoid cracks with </a:t>
            </a:r>
            <a:r>
              <a:rPr lang="sv-SE" u="sng" dirty="0">
                <a:latin typeface="Consolas" panose="020B0609020204030204" pitchFamily="49" charset="0"/>
                <a:hlinkClick r:id="rId3"/>
              </a:rPr>
              <a:t>GL_NV_conservative_raster</a:t>
            </a:r>
            <a:endParaRPr lang="sv-SE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Output long list of fragments as Morton order integers</a:t>
            </a:r>
          </a:p>
          <a:p>
            <a:pPr lvl="1"/>
            <a:r>
              <a:rPr lang="en-US" dirty="0"/>
              <a:t>Simple tutorial at </a:t>
            </a:r>
            <a:r>
              <a:rPr lang="en-US" sz="1800" dirty="0"/>
              <a:t>https://developer.nvidia.com/content/basics-gpu-voxelization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96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05" y="494997"/>
            <a:ext cx="5594350" cy="55943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9417050" y="1981200"/>
            <a:ext cx="2527300" cy="2120900"/>
          </a:xfrm>
          <a:custGeom>
            <a:avLst/>
            <a:gdLst>
              <a:gd name="connsiteX0" fmla="*/ 0 w 2527300"/>
              <a:gd name="connsiteY0" fmla="*/ 31750 h 2120900"/>
              <a:gd name="connsiteX1" fmla="*/ 838200 w 2527300"/>
              <a:gd name="connsiteY1" fmla="*/ 831850 h 2120900"/>
              <a:gd name="connsiteX2" fmla="*/ 838200 w 2527300"/>
              <a:gd name="connsiteY2" fmla="*/ 2120900 h 2120900"/>
              <a:gd name="connsiteX3" fmla="*/ 2527300 w 2527300"/>
              <a:gd name="connsiteY3" fmla="*/ 2114550 h 2120900"/>
              <a:gd name="connsiteX4" fmla="*/ 2514600 w 2527300"/>
              <a:gd name="connsiteY4" fmla="*/ 831850 h 2120900"/>
              <a:gd name="connsiteX5" fmla="*/ 1479550 w 2527300"/>
              <a:gd name="connsiteY5" fmla="*/ 0 h 2120900"/>
              <a:gd name="connsiteX6" fmla="*/ 0 w 2527300"/>
              <a:gd name="connsiteY6" fmla="*/ 317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7300" h="2120900">
                <a:moveTo>
                  <a:pt x="0" y="31750"/>
                </a:moveTo>
                <a:lnTo>
                  <a:pt x="838200" y="831850"/>
                </a:lnTo>
                <a:lnTo>
                  <a:pt x="838200" y="2120900"/>
                </a:lnTo>
                <a:lnTo>
                  <a:pt x="2527300" y="2114550"/>
                </a:lnTo>
                <a:lnTo>
                  <a:pt x="2514600" y="831850"/>
                </a:lnTo>
                <a:lnTo>
                  <a:pt x="147955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804" y="4035341"/>
            <a:ext cx="1984523" cy="208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548" y="4035341"/>
            <a:ext cx="1984523" cy="20818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891120" y="2010670"/>
            <a:ext cx="2364305" cy="2101604"/>
          </a:xfrm>
          <a:custGeom>
            <a:avLst/>
            <a:gdLst>
              <a:gd name="connsiteX0" fmla="*/ 1525684 w 2364305"/>
              <a:gd name="connsiteY0" fmla="*/ 0 h 2101604"/>
              <a:gd name="connsiteX1" fmla="*/ 35364 w 2364305"/>
              <a:gd name="connsiteY1" fmla="*/ 35363 h 2101604"/>
              <a:gd name="connsiteX2" fmla="*/ 0 w 2364305"/>
              <a:gd name="connsiteY2" fmla="*/ 1257931 h 2101604"/>
              <a:gd name="connsiteX3" fmla="*/ 682011 w 2364305"/>
              <a:gd name="connsiteY3" fmla="*/ 2096552 h 2101604"/>
              <a:gd name="connsiteX4" fmla="*/ 2364305 w 2364305"/>
              <a:gd name="connsiteY4" fmla="*/ 2101604 h 2101604"/>
              <a:gd name="connsiteX5" fmla="*/ 2359253 w 2364305"/>
              <a:gd name="connsiteY5" fmla="*/ 793153 h 2101604"/>
              <a:gd name="connsiteX6" fmla="*/ 1525684 w 2364305"/>
              <a:gd name="connsiteY6" fmla="*/ 0 h 210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4305" h="2101604">
                <a:moveTo>
                  <a:pt x="1525684" y="0"/>
                </a:moveTo>
                <a:lnTo>
                  <a:pt x="35364" y="35363"/>
                </a:lnTo>
                <a:lnTo>
                  <a:pt x="0" y="1257931"/>
                </a:lnTo>
                <a:lnTo>
                  <a:pt x="682011" y="2096552"/>
                </a:lnTo>
                <a:lnTo>
                  <a:pt x="2364305" y="2101604"/>
                </a:lnTo>
                <a:lnTo>
                  <a:pt x="2359253" y="793153"/>
                </a:lnTo>
                <a:lnTo>
                  <a:pt x="1525684" y="0"/>
                </a:lnTo>
                <a:close/>
              </a:path>
            </a:pathLst>
          </a:custGeom>
          <a:solidFill>
            <a:schemeClr val="accent5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Compressing Large DAGs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8567903" y="2812747"/>
            <a:ext cx="3370051" cy="2584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7362092" y="3784297"/>
            <a:ext cx="1205812" cy="1612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38200" y="1438031"/>
            <a:ext cx="4848436" cy="4510187"/>
          </a:xfrm>
        </p:spPr>
        <p:txBody>
          <a:bodyPr/>
          <a:lstStyle/>
          <a:p>
            <a:r>
              <a:rPr lang="en-US" dirty="0" err="1"/>
              <a:t>Voxelize</a:t>
            </a:r>
            <a:r>
              <a:rPr lang="en-US" dirty="0"/>
              <a:t> and Compress a second child</a:t>
            </a:r>
            <a:endParaRPr lang="sv-SE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086242" y="1345897"/>
            <a:ext cx="1851712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086242" y="1352735"/>
            <a:ext cx="6350" cy="1104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62092" y="1345897"/>
            <a:ext cx="273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62092" y="1345897"/>
            <a:ext cx="0" cy="243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62092" y="1352735"/>
            <a:ext cx="1205810" cy="1460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0"/>
          </p:cNvCxnSpPr>
          <p:nvPr/>
        </p:nvCxnSpPr>
        <p:spPr>
          <a:xfrm>
            <a:off x="8727342" y="1345897"/>
            <a:ext cx="1525587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13" idx="2"/>
          </p:cNvCxnSpPr>
          <p:nvPr/>
        </p:nvCxnSpPr>
        <p:spPr>
          <a:xfrm>
            <a:off x="10252929" y="2812747"/>
            <a:ext cx="0" cy="258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933420" y="1990422"/>
            <a:ext cx="2978323" cy="4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69919" y="2034873"/>
            <a:ext cx="47713" cy="2393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</p:cNvCxnSpPr>
          <p:nvPr/>
        </p:nvCxnSpPr>
        <p:spPr>
          <a:xfrm flipH="1" flipV="1">
            <a:off x="7362092" y="2584070"/>
            <a:ext cx="1205811" cy="1520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13" idx="1"/>
          </p:cNvCxnSpPr>
          <p:nvPr/>
        </p:nvCxnSpPr>
        <p:spPr>
          <a:xfrm flipH="1">
            <a:off x="8567903" y="4104972"/>
            <a:ext cx="3370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720993" y="1352735"/>
            <a:ext cx="6350" cy="765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11743" y="1979387"/>
            <a:ext cx="0" cy="604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266683" y="3110572"/>
            <a:ext cx="964950" cy="924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154071" y="3171580"/>
            <a:ext cx="196440" cy="88938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544290" y="3110572"/>
            <a:ext cx="347450" cy="9247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767843" y="3141076"/>
            <a:ext cx="918793" cy="8942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Terminator 51"/>
          <p:cNvSpPr/>
          <p:nvPr/>
        </p:nvSpPr>
        <p:spPr>
          <a:xfrm>
            <a:off x="4056671" y="2759563"/>
            <a:ext cx="839977" cy="412017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2" name="Flowchart: Terminator 61"/>
          <p:cNvSpPr/>
          <p:nvPr/>
        </p:nvSpPr>
        <p:spPr>
          <a:xfrm>
            <a:off x="3674778" y="4060961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Flowchart: Terminator 62"/>
          <p:cNvSpPr/>
          <p:nvPr/>
        </p:nvSpPr>
        <p:spPr>
          <a:xfrm>
            <a:off x="4590977" y="4060960"/>
            <a:ext cx="653602" cy="263524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053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05" y="494997"/>
            <a:ext cx="5594350" cy="559435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9417050" y="1981200"/>
            <a:ext cx="2527300" cy="2120900"/>
          </a:xfrm>
          <a:custGeom>
            <a:avLst/>
            <a:gdLst>
              <a:gd name="connsiteX0" fmla="*/ 0 w 2527300"/>
              <a:gd name="connsiteY0" fmla="*/ 31750 h 2120900"/>
              <a:gd name="connsiteX1" fmla="*/ 838200 w 2527300"/>
              <a:gd name="connsiteY1" fmla="*/ 831850 h 2120900"/>
              <a:gd name="connsiteX2" fmla="*/ 838200 w 2527300"/>
              <a:gd name="connsiteY2" fmla="*/ 2120900 h 2120900"/>
              <a:gd name="connsiteX3" fmla="*/ 2527300 w 2527300"/>
              <a:gd name="connsiteY3" fmla="*/ 2114550 h 2120900"/>
              <a:gd name="connsiteX4" fmla="*/ 2514600 w 2527300"/>
              <a:gd name="connsiteY4" fmla="*/ 831850 h 2120900"/>
              <a:gd name="connsiteX5" fmla="*/ 1479550 w 2527300"/>
              <a:gd name="connsiteY5" fmla="*/ 0 h 2120900"/>
              <a:gd name="connsiteX6" fmla="*/ 0 w 2527300"/>
              <a:gd name="connsiteY6" fmla="*/ 3175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7300" h="2120900">
                <a:moveTo>
                  <a:pt x="0" y="31750"/>
                </a:moveTo>
                <a:lnTo>
                  <a:pt x="838200" y="831850"/>
                </a:lnTo>
                <a:lnTo>
                  <a:pt x="838200" y="2120900"/>
                </a:lnTo>
                <a:lnTo>
                  <a:pt x="2527300" y="2114550"/>
                </a:lnTo>
                <a:lnTo>
                  <a:pt x="2514600" y="831850"/>
                </a:lnTo>
                <a:lnTo>
                  <a:pt x="147955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804" y="4035341"/>
            <a:ext cx="1984523" cy="208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07" y="4035341"/>
            <a:ext cx="1984523" cy="20818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7891120" y="2010670"/>
            <a:ext cx="2364305" cy="2101604"/>
          </a:xfrm>
          <a:custGeom>
            <a:avLst/>
            <a:gdLst>
              <a:gd name="connsiteX0" fmla="*/ 1525684 w 2364305"/>
              <a:gd name="connsiteY0" fmla="*/ 0 h 2101604"/>
              <a:gd name="connsiteX1" fmla="*/ 35364 w 2364305"/>
              <a:gd name="connsiteY1" fmla="*/ 35363 h 2101604"/>
              <a:gd name="connsiteX2" fmla="*/ 0 w 2364305"/>
              <a:gd name="connsiteY2" fmla="*/ 1257931 h 2101604"/>
              <a:gd name="connsiteX3" fmla="*/ 682011 w 2364305"/>
              <a:gd name="connsiteY3" fmla="*/ 2096552 h 2101604"/>
              <a:gd name="connsiteX4" fmla="*/ 2364305 w 2364305"/>
              <a:gd name="connsiteY4" fmla="*/ 2101604 h 2101604"/>
              <a:gd name="connsiteX5" fmla="*/ 2359253 w 2364305"/>
              <a:gd name="connsiteY5" fmla="*/ 793153 h 2101604"/>
              <a:gd name="connsiteX6" fmla="*/ 1525684 w 2364305"/>
              <a:gd name="connsiteY6" fmla="*/ 0 h 210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4305" h="2101604">
                <a:moveTo>
                  <a:pt x="1525684" y="0"/>
                </a:moveTo>
                <a:lnTo>
                  <a:pt x="35364" y="35363"/>
                </a:lnTo>
                <a:lnTo>
                  <a:pt x="0" y="1257931"/>
                </a:lnTo>
                <a:lnTo>
                  <a:pt x="682011" y="2096552"/>
                </a:lnTo>
                <a:lnTo>
                  <a:pt x="2364305" y="2101604"/>
                </a:lnTo>
                <a:lnTo>
                  <a:pt x="2359253" y="793153"/>
                </a:lnTo>
                <a:lnTo>
                  <a:pt x="1525684" y="0"/>
                </a:lnTo>
                <a:close/>
              </a:path>
            </a:pathLst>
          </a:custGeom>
          <a:solidFill>
            <a:schemeClr val="accent5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Compressing Large DAGs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8567903" y="2812747"/>
            <a:ext cx="3370051" cy="25844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Straight Connector 14"/>
          <p:cNvCxnSpPr/>
          <p:nvPr/>
        </p:nvCxnSpPr>
        <p:spPr>
          <a:xfrm>
            <a:off x="7362092" y="3784297"/>
            <a:ext cx="1205812" cy="1612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38200" y="1438031"/>
            <a:ext cx="4848436" cy="4510187"/>
          </a:xfrm>
        </p:spPr>
        <p:txBody>
          <a:bodyPr/>
          <a:lstStyle/>
          <a:p>
            <a:r>
              <a:rPr lang="en-US" dirty="0"/>
              <a:t>End up with a </a:t>
            </a:r>
            <a:r>
              <a:rPr lang="en-US" i="1" dirty="0"/>
              <a:t>partially</a:t>
            </a:r>
            <a:r>
              <a:rPr lang="en-US" dirty="0"/>
              <a:t> reduced DAG</a:t>
            </a:r>
            <a:endParaRPr lang="sv-SE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086242" y="1345897"/>
            <a:ext cx="1851712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086242" y="1352735"/>
            <a:ext cx="6350" cy="1104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62092" y="1345897"/>
            <a:ext cx="273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362092" y="1345897"/>
            <a:ext cx="0" cy="24315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62092" y="1352735"/>
            <a:ext cx="1205810" cy="1460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0"/>
          </p:cNvCxnSpPr>
          <p:nvPr/>
        </p:nvCxnSpPr>
        <p:spPr>
          <a:xfrm>
            <a:off x="8727342" y="1345897"/>
            <a:ext cx="1525587" cy="1466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0"/>
            <a:endCxn id="13" idx="2"/>
          </p:cNvCxnSpPr>
          <p:nvPr/>
        </p:nvCxnSpPr>
        <p:spPr>
          <a:xfrm>
            <a:off x="10252929" y="2812747"/>
            <a:ext cx="0" cy="258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933420" y="1990422"/>
            <a:ext cx="2978323" cy="4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69919" y="2034873"/>
            <a:ext cx="47713" cy="2393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</p:cNvCxnSpPr>
          <p:nvPr/>
        </p:nvCxnSpPr>
        <p:spPr>
          <a:xfrm flipH="1" flipV="1">
            <a:off x="7362092" y="2584070"/>
            <a:ext cx="1205811" cy="1520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3"/>
            <a:endCxn id="13" idx="1"/>
          </p:cNvCxnSpPr>
          <p:nvPr/>
        </p:nvCxnSpPr>
        <p:spPr>
          <a:xfrm flipH="1">
            <a:off x="8567903" y="4104972"/>
            <a:ext cx="33700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720993" y="1352735"/>
            <a:ext cx="6350" cy="765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11743" y="1979387"/>
            <a:ext cx="0" cy="604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7" idx="0"/>
          </p:cNvCxnSpPr>
          <p:nvPr/>
        </p:nvCxnSpPr>
        <p:spPr>
          <a:xfrm flipH="1">
            <a:off x="1401369" y="2929626"/>
            <a:ext cx="1550152" cy="11057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6" idx="0"/>
          </p:cNvCxnSpPr>
          <p:nvPr/>
        </p:nvCxnSpPr>
        <p:spPr>
          <a:xfrm>
            <a:off x="3136674" y="2941645"/>
            <a:ext cx="255916" cy="10936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3379177" y="2941645"/>
            <a:ext cx="421490" cy="54083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601792" y="2894834"/>
            <a:ext cx="2084844" cy="114050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Terminator 51"/>
          <p:cNvSpPr/>
          <p:nvPr/>
        </p:nvSpPr>
        <p:spPr>
          <a:xfrm>
            <a:off x="2842429" y="2529628"/>
            <a:ext cx="839977" cy="412017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28" y="4035341"/>
            <a:ext cx="1984523" cy="2081804"/>
          </a:xfrm>
          <a:prstGeom prst="rect">
            <a:avLst/>
          </a:prstGeom>
        </p:spPr>
      </p:pic>
      <p:sp>
        <p:nvSpPr>
          <p:cNvPr id="39" name="Cross 38"/>
          <p:cNvSpPr/>
          <p:nvPr/>
        </p:nvSpPr>
        <p:spPr>
          <a:xfrm rot="2784907">
            <a:off x="3750759" y="3539217"/>
            <a:ext cx="207390" cy="192034"/>
          </a:xfrm>
          <a:prstGeom prst="plus">
            <a:avLst>
              <a:gd name="adj" fmla="val 44636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6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one level</a:t>
            </a:r>
            <a:endParaRPr lang="sv-SE" dirty="0"/>
          </a:p>
        </p:txBody>
      </p:sp>
      <p:sp>
        <p:nvSpPr>
          <p:cNvPr id="6" name="Flowchart: Terminator 5"/>
          <p:cNvSpPr/>
          <p:nvPr/>
        </p:nvSpPr>
        <p:spPr>
          <a:xfrm>
            <a:off x="2751331" y="335527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  <a:blipFill>
                <a:blip r:embed="rId3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Terminator 7"/>
          <p:cNvSpPr/>
          <p:nvPr/>
        </p:nvSpPr>
        <p:spPr>
          <a:xfrm>
            <a:off x="3327696" y="3362312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0542" y="3347180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542" y="3347180"/>
                <a:ext cx="256824" cy="406400"/>
              </a:xfrm>
              <a:prstGeom prst="rect">
                <a:avLst/>
              </a:prstGeom>
              <a:blipFill>
                <a:blip r:embed="rId4"/>
                <a:stretch>
                  <a:fillRect r="-23256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Terminator 9"/>
          <p:cNvSpPr/>
          <p:nvPr/>
        </p:nvSpPr>
        <p:spPr>
          <a:xfrm>
            <a:off x="3904061" y="3369351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86907" y="335421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907" y="3354219"/>
                <a:ext cx="256824" cy="406400"/>
              </a:xfrm>
              <a:prstGeom prst="rect">
                <a:avLst/>
              </a:prstGeom>
              <a:blipFill>
                <a:blip r:embed="rId5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Terminator 11"/>
          <p:cNvSpPr/>
          <p:nvPr/>
        </p:nvSpPr>
        <p:spPr>
          <a:xfrm>
            <a:off x="4480426" y="3376390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63272" y="3361257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72" y="3361257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Terminator 19"/>
          <p:cNvSpPr/>
          <p:nvPr/>
        </p:nvSpPr>
        <p:spPr>
          <a:xfrm>
            <a:off x="5056791" y="3383429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39637" y="3368296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637" y="3368296"/>
                <a:ext cx="327828" cy="392323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Terminator 21"/>
          <p:cNvSpPr/>
          <p:nvPr/>
        </p:nvSpPr>
        <p:spPr>
          <a:xfrm>
            <a:off x="5633156" y="3398562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16002" y="3383429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002" y="3383429"/>
                <a:ext cx="327828" cy="392323"/>
              </a:xfrm>
              <a:prstGeom prst="rect">
                <a:avLst/>
              </a:prstGeom>
              <a:blipFill>
                <a:blip r:embed="rId8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Terminator 23"/>
          <p:cNvSpPr/>
          <p:nvPr/>
        </p:nvSpPr>
        <p:spPr>
          <a:xfrm>
            <a:off x="6497831" y="3402587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80677" y="3387455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677" y="3387455"/>
                <a:ext cx="256824" cy="406400"/>
              </a:xfrm>
              <a:prstGeom prst="rect">
                <a:avLst/>
              </a:prstGeom>
              <a:blipFill>
                <a:blip r:embed="rId9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owchart: Terminator 25"/>
          <p:cNvSpPr/>
          <p:nvPr/>
        </p:nvSpPr>
        <p:spPr>
          <a:xfrm>
            <a:off x="7074196" y="3409626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57042" y="3394494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42" y="3394494"/>
                <a:ext cx="256824" cy="406400"/>
              </a:xfrm>
              <a:prstGeom prst="rect">
                <a:avLst/>
              </a:prstGeom>
              <a:blipFill>
                <a:blip r:embed="rId10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owchart: Terminator 27"/>
          <p:cNvSpPr/>
          <p:nvPr/>
        </p:nvSpPr>
        <p:spPr>
          <a:xfrm>
            <a:off x="7650561" y="3416665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33407" y="3401533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407" y="3401533"/>
                <a:ext cx="256824" cy="406400"/>
              </a:xfrm>
              <a:prstGeom prst="rect">
                <a:avLst/>
              </a:prstGeom>
              <a:blipFill>
                <a:blip r:embed="rId11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owchart: Terminator 29"/>
          <p:cNvSpPr/>
          <p:nvPr/>
        </p:nvSpPr>
        <p:spPr>
          <a:xfrm>
            <a:off x="8226926" y="3423704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09772" y="3408571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772" y="3408571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owchart: Terminator 31"/>
          <p:cNvSpPr/>
          <p:nvPr/>
        </p:nvSpPr>
        <p:spPr>
          <a:xfrm>
            <a:off x="8803291" y="3430743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  <a:blipFill>
                <a:blip r:embed="rId12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lowchart: Terminator 33"/>
          <p:cNvSpPr/>
          <p:nvPr/>
        </p:nvSpPr>
        <p:spPr>
          <a:xfrm>
            <a:off x="9379656" y="3445876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  <a:blipFill>
                <a:blip r:embed="rId13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2191" y="3331293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 3</a:t>
            </a:r>
            <a:endParaRPr lang="sv-SE" dirty="0"/>
          </a:p>
        </p:txBody>
      </p:sp>
      <p:grpSp>
        <p:nvGrpSpPr>
          <p:cNvPr id="80" name="Group 79"/>
          <p:cNvGrpSpPr/>
          <p:nvPr/>
        </p:nvGrpSpPr>
        <p:grpSpPr>
          <a:xfrm>
            <a:off x="2834177" y="3015561"/>
            <a:ext cx="3045739" cy="383001"/>
            <a:chOff x="2834177" y="3015561"/>
            <a:chExt cx="3045739" cy="383001"/>
          </a:xfrm>
        </p:grpSpPr>
        <p:cxnSp>
          <p:nvCxnSpPr>
            <p:cNvPr id="38" name="Straight Connector 37"/>
            <p:cNvCxnSpPr>
              <a:stCxn id="7" idx="0"/>
            </p:cNvCxnSpPr>
            <p:nvPr/>
          </p:nvCxnSpPr>
          <p:spPr>
            <a:xfrm flipH="1" flipV="1">
              <a:off x="2834177" y="3022600"/>
              <a:ext cx="128412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0"/>
            </p:cNvCxnSpPr>
            <p:nvPr/>
          </p:nvCxnSpPr>
          <p:spPr>
            <a:xfrm flipV="1">
              <a:off x="2962589" y="3022600"/>
              <a:ext cx="504511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7" idx="0"/>
            </p:cNvCxnSpPr>
            <p:nvPr/>
          </p:nvCxnSpPr>
          <p:spPr>
            <a:xfrm flipV="1">
              <a:off x="2962589" y="3015561"/>
              <a:ext cx="128412" cy="324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4008251" y="3047763"/>
              <a:ext cx="128412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136663" y="3047763"/>
              <a:ext cx="504511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136663" y="3040724"/>
              <a:ext cx="128412" cy="324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600926" y="3054802"/>
              <a:ext cx="128412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729338" y="3054802"/>
              <a:ext cx="504511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729338" y="3047763"/>
              <a:ext cx="128412" cy="324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5193601" y="3061841"/>
              <a:ext cx="128412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907268" y="3040724"/>
              <a:ext cx="414745" cy="338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322013" y="3054802"/>
              <a:ext cx="128412" cy="324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542685" y="3061841"/>
              <a:ext cx="253093" cy="284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3540820" y="3036287"/>
              <a:ext cx="1865" cy="310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2" idx="0"/>
            </p:cNvCxnSpPr>
            <p:nvPr/>
          </p:nvCxnSpPr>
          <p:spPr>
            <a:xfrm flipH="1" flipV="1">
              <a:off x="5678722" y="3061841"/>
              <a:ext cx="201194" cy="336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 flipH="1" flipV="1">
            <a:off x="6612427" y="306070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740839" y="306070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740839" y="30536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786501" y="308586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914913" y="3085863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914913" y="30788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8379176" y="309290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507588" y="309290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8507588" y="308586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8971851" y="309994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8685518" y="3078824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9100263" y="309290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7320935" y="3099941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7319070" y="3074387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9456972" y="309994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rot="10800000">
            <a:off x="2981643" y="3654231"/>
            <a:ext cx="3045739" cy="383001"/>
            <a:chOff x="2834177" y="3015561"/>
            <a:chExt cx="3045739" cy="383001"/>
          </a:xfrm>
        </p:grpSpPr>
        <p:cxnSp>
          <p:nvCxnSpPr>
            <p:cNvPr id="82" name="Straight Connector 81"/>
            <p:cNvCxnSpPr/>
            <p:nvPr/>
          </p:nvCxnSpPr>
          <p:spPr>
            <a:xfrm flipH="1" flipV="1">
              <a:off x="2834177" y="3022600"/>
              <a:ext cx="128412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962589" y="3022600"/>
              <a:ext cx="504511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962589" y="3015561"/>
              <a:ext cx="128412" cy="324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4008251" y="3047763"/>
              <a:ext cx="128412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4136663" y="3047763"/>
              <a:ext cx="504511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136663" y="3040724"/>
              <a:ext cx="128412" cy="324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4600926" y="3054802"/>
              <a:ext cx="128412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729338" y="3054802"/>
              <a:ext cx="504511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4729338" y="3047763"/>
              <a:ext cx="128412" cy="324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5193601" y="3061841"/>
              <a:ext cx="128412" cy="3175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4907268" y="3040724"/>
              <a:ext cx="414745" cy="338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322013" y="3054802"/>
              <a:ext cx="128412" cy="3245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542685" y="3061841"/>
              <a:ext cx="253093" cy="284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3540820" y="3036287"/>
              <a:ext cx="1865" cy="3105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5678722" y="3061841"/>
              <a:ext cx="201194" cy="336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 rot="10800000" flipH="1" flipV="1">
            <a:off x="9636928" y="374572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 flipV="1">
            <a:off x="9132417" y="374572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0800000" flipV="1">
            <a:off x="9508516" y="37457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10800000" flipH="1" flipV="1">
            <a:off x="8462854" y="372056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0800000" flipV="1">
            <a:off x="7958343" y="3720561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0800000" flipV="1">
            <a:off x="8334442" y="3720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10800000" flipH="1" flipV="1">
            <a:off x="7870179" y="371352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0800000" flipV="1">
            <a:off x="7365668" y="371352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0800000" flipV="1">
            <a:off x="7741767" y="371352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10800000" flipH="1" flipV="1">
            <a:off x="7277504" y="370648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10800000" flipH="1" flipV="1">
            <a:off x="7277504" y="3706482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7149092" y="370648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 flipV="1">
            <a:off x="8803739" y="3739075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H="1" flipV="1">
            <a:off x="9056832" y="3739076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H="1" flipV="1">
            <a:off x="6719601" y="3687303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52191" y="3074387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08266" y="4005031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2191" y="2482904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2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2190" y="4216208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4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76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one level</a:t>
            </a:r>
            <a:endParaRPr lang="sv-SE" dirty="0"/>
          </a:p>
        </p:txBody>
      </p:sp>
      <p:sp>
        <p:nvSpPr>
          <p:cNvPr id="6" name="Flowchart: Terminator 5"/>
          <p:cNvSpPr/>
          <p:nvPr/>
        </p:nvSpPr>
        <p:spPr>
          <a:xfrm>
            <a:off x="2751331" y="335527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  <a:blipFill>
                <a:blip r:embed="rId3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Terminator 7"/>
          <p:cNvSpPr/>
          <p:nvPr/>
        </p:nvSpPr>
        <p:spPr>
          <a:xfrm>
            <a:off x="4001481" y="338140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4327" y="3366271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27" y="3366271"/>
                <a:ext cx="256824" cy="406400"/>
              </a:xfrm>
              <a:prstGeom prst="rect">
                <a:avLst/>
              </a:prstGeom>
              <a:blipFill>
                <a:blip r:embed="rId4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Terminator 9"/>
          <p:cNvSpPr/>
          <p:nvPr/>
        </p:nvSpPr>
        <p:spPr>
          <a:xfrm>
            <a:off x="4577846" y="3388442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60692" y="3373310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692" y="3373310"/>
                <a:ext cx="256824" cy="406400"/>
              </a:xfrm>
              <a:prstGeom prst="rect">
                <a:avLst/>
              </a:prstGeom>
              <a:blipFill>
                <a:blip r:embed="rId5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Terminator 11"/>
          <p:cNvSpPr/>
          <p:nvPr/>
        </p:nvSpPr>
        <p:spPr>
          <a:xfrm>
            <a:off x="5154211" y="3395481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7057" y="3380348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57" y="3380348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Terminator 19"/>
          <p:cNvSpPr/>
          <p:nvPr/>
        </p:nvSpPr>
        <p:spPr>
          <a:xfrm>
            <a:off x="5730576" y="3402520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13422" y="3387387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422" y="3387387"/>
                <a:ext cx="327828" cy="392323"/>
              </a:xfrm>
              <a:prstGeom prst="rect">
                <a:avLst/>
              </a:prstGeom>
              <a:blipFill>
                <a:blip r:embed="rId7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Terminator 21"/>
          <p:cNvSpPr/>
          <p:nvPr/>
        </p:nvSpPr>
        <p:spPr>
          <a:xfrm>
            <a:off x="6306941" y="341765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89787" y="340252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787" y="3402520"/>
                <a:ext cx="327828" cy="392323"/>
              </a:xfrm>
              <a:prstGeom prst="rect">
                <a:avLst/>
              </a:prstGeom>
              <a:blipFill>
                <a:blip r:embed="rId8"/>
                <a:stretch>
                  <a:fillRect r="-1851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Terminator 23"/>
          <p:cNvSpPr/>
          <p:nvPr/>
        </p:nvSpPr>
        <p:spPr>
          <a:xfrm>
            <a:off x="3386536" y="336547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  <a:blipFill>
                <a:blip r:embed="rId9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2191" y="3331293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 3</a:t>
            </a:r>
            <a:endParaRPr lang="sv-SE" dirty="0"/>
          </a:p>
        </p:txBody>
      </p:sp>
      <p:cxnSp>
        <p:nvCxnSpPr>
          <p:cNvPr id="38" name="Straight Connector 37"/>
          <p:cNvCxnSpPr>
            <a:stCxn id="7" idx="0"/>
          </p:cNvCxnSpPr>
          <p:nvPr/>
        </p:nvCxnSpPr>
        <p:spPr>
          <a:xfrm flipH="1" flipV="1">
            <a:off x="2834177" y="302260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</p:cNvCxnSpPr>
          <p:nvPr/>
        </p:nvCxnSpPr>
        <p:spPr>
          <a:xfrm flipV="1">
            <a:off x="2962589" y="302260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0"/>
          </p:cNvCxnSpPr>
          <p:nvPr/>
        </p:nvCxnSpPr>
        <p:spPr>
          <a:xfrm flipV="1">
            <a:off x="2962589" y="3015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682036" y="306685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810448" y="306685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810448" y="3059815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274711" y="307389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403123" y="3073893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403123" y="306685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867386" y="308093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581053" y="3059815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995798" y="307389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16470" y="3080932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214605" y="3055378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2" idx="0"/>
          </p:cNvCxnSpPr>
          <p:nvPr/>
        </p:nvCxnSpPr>
        <p:spPr>
          <a:xfrm flipH="1" flipV="1">
            <a:off x="6352507" y="3080932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501132" y="302358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629544" y="302358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29544" y="3016545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6572755" y="373174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 flipV="1">
            <a:off x="6068244" y="3731743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6444343" y="373174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H="1" flipV="1">
            <a:off x="5398681" y="370658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4894170" y="370658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5270269" y="3706580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4806006" y="369954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4301495" y="3699541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V="1">
            <a:off x="4677594" y="369954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H="1" flipV="1">
            <a:off x="4213331" y="369250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 flipV="1">
            <a:off x="4213331" y="3692501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4084919" y="369250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5739566" y="3725094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H="1" flipV="1">
            <a:off x="5992659" y="3725095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 flipV="1">
            <a:off x="2981643" y="365423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4037797" y="3669367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H="1" flipV="1">
            <a:off x="3608306" y="3650187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52191" y="3074387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08266" y="4005031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2191" y="2482904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2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2190" y="4216208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4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Flowchart: Terminator 112"/>
          <p:cNvSpPr/>
          <p:nvPr/>
        </p:nvSpPr>
        <p:spPr>
          <a:xfrm>
            <a:off x="7074196" y="3409626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157042" y="3394494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042" y="3394494"/>
                <a:ext cx="256824" cy="406400"/>
              </a:xfrm>
              <a:prstGeom prst="rect">
                <a:avLst/>
              </a:prstGeom>
              <a:blipFill>
                <a:blip r:embed="rId10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lowchart: Terminator 118"/>
          <p:cNvSpPr/>
          <p:nvPr/>
        </p:nvSpPr>
        <p:spPr>
          <a:xfrm>
            <a:off x="7650561" y="3416665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733407" y="3401533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407" y="3401533"/>
                <a:ext cx="256824" cy="406400"/>
              </a:xfrm>
              <a:prstGeom prst="rect">
                <a:avLst/>
              </a:prstGeom>
              <a:blipFill>
                <a:blip r:embed="rId11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Flowchart: Terminator 120"/>
          <p:cNvSpPr/>
          <p:nvPr/>
        </p:nvSpPr>
        <p:spPr>
          <a:xfrm>
            <a:off x="8226926" y="3423704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309772" y="3408571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772" y="3408571"/>
                <a:ext cx="327828" cy="392323"/>
              </a:xfrm>
              <a:prstGeom prst="rect">
                <a:avLst/>
              </a:prstGeom>
              <a:blipFill>
                <a:blip r:embed="rId12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Flowchart: Terminator 122"/>
          <p:cNvSpPr/>
          <p:nvPr/>
        </p:nvSpPr>
        <p:spPr>
          <a:xfrm>
            <a:off x="8803291" y="3430743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  <a:blipFill>
                <a:blip r:embed="rId13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Flowchart: Terminator 124"/>
          <p:cNvSpPr/>
          <p:nvPr/>
        </p:nvSpPr>
        <p:spPr>
          <a:xfrm>
            <a:off x="9379656" y="3445876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  <a:blipFill>
                <a:blip r:embed="rId1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/>
          <p:cNvCxnSpPr/>
          <p:nvPr/>
        </p:nvCxnSpPr>
        <p:spPr>
          <a:xfrm flipH="1" flipV="1">
            <a:off x="7786501" y="308586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7914913" y="3085863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914913" y="30788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8379176" y="309290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8507588" y="309290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8507588" y="308586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8971851" y="309994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8685518" y="3078824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9100263" y="309290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7320935" y="3099941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7319070" y="3074387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9456972" y="309994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 flipV="1">
            <a:off x="9636928" y="374572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0800000" flipV="1">
            <a:off x="9132417" y="374572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 flipV="1">
            <a:off x="9508516" y="37457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 flipH="1" flipV="1">
            <a:off x="8462854" y="372056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 flipV="1">
            <a:off x="7958343" y="3720561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8334442" y="3720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 flipH="1" flipV="1">
            <a:off x="7870179" y="371352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 flipV="1">
            <a:off x="7365668" y="371352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7741767" y="371352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 flipH="1" flipV="1">
            <a:off x="7277504" y="370648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 flipH="1" flipV="1">
            <a:off x="7277504" y="3706482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7149092" y="370648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 flipV="1">
            <a:off x="8803739" y="3739075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 flipH="1" flipV="1">
            <a:off x="9056832" y="3739076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765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one level</a:t>
            </a:r>
            <a:endParaRPr lang="sv-SE" dirty="0"/>
          </a:p>
        </p:txBody>
      </p:sp>
      <p:sp>
        <p:nvSpPr>
          <p:cNvPr id="6" name="Flowchart: Terminator 5"/>
          <p:cNvSpPr/>
          <p:nvPr/>
        </p:nvSpPr>
        <p:spPr>
          <a:xfrm>
            <a:off x="2751331" y="335527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  <a:blipFill>
                <a:blip r:embed="rId3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Terminator 7"/>
          <p:cNvSpPr/>
          <p:nvPr/>
        </p:nvSpPr>
        <p:spPr>
          <a:xfrm>
            <a:off x="4547680" y="3346599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30526" y="3331467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26" y="3331467"/>
                <a:ext cx="256824" cy="406400"/>
              </a:xfrm>
              <a:prstGeom prst="rect">
                <a:avLst/>
              </a:prstGeom>
              <a:blipFill>
                <a:blip r:embed="rId4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Terminator 9"/>
          <p:cNvSpPr/>
          <p:nvPr/>
        </p:nvSpPr>
        <p:spPr>
          <a:xfrm>
            <a:off x="5124045" y="3353638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06891" y="3338506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891" y="3338506"/>
                <a:ext cx="256824" cy="406400"/>
              </a:xfrm>
              <a:prstGeom prst="rect">
                <a:avLst/>
              </a:prstGeom>
              <a:blipFill>
                <a:blip r:embed="rId5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Terminator 11"/>
          <p:cNvSpPr/>
          <p:nvPr/>
        </p:nvSpPr>
        <p:spPr>
          <a:xfrm>
            <a:off x="5700410" y="3360677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83256" y="3345544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56" y="3345544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Terminator 19"/>
          <p:cNvSpPr/>
          <p:nvPr/>
        </p:nvSpPr>
        <p:spPr>
          <a:xfrm>
            <a:off x="6276775" y="3367716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59621" y="3352583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621" y="3352583"/>
                <a:ext cx="327828" cy="392323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Terminator 21"/>
          <p:cNvSpPr/>
          <p:nvPr/>
        </p:nvSpPr>
        <p:spPr>
          <a:xfrm>
            <a:off x="6853140" y="3382849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35986" y="3367716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986" y="3367716"/>
                <a:ext cx="327828" cy="392323"/>
              </a:xfrm>
              <a:prstGeom prst="rect">
                <a:avLst/>
              </a:prstGeom>
              <a:blipFill>
                <a:blip r:embed="rId8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Terminator 23"/>
          <p:cNvSpPr/>
          <p:nvPr/>
        </p:nvSpPr>
        <p:spPr>
          <a:xfrm>
            <a:off x="3386536" y="336547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  <a:blipFill>
                <a:blip r:embed="rId9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2191" y="3331293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 3</a:t>
            </a:r>
            <a:endParaRPr lang="sv-SE" dirty="0"/>
          </a:p>
        </p:txBody>
      </p:sp>
      <p:cxnSp>
        <p:nvCxnSpPr>
          <p:cNvPr id="38" name="Straight Connector 37"/>
          <p:cNvCxnSpPr>
            <a:stCxn id="7" idx="0"/>
          </p:cNvCxnSpPr>
          <p:nvPr/>
        </p:nvCxnSpPr>
        <p:spPr>
          <a:xfrm flipH="1" flipV="1">
            <a:off x="2834177" y="302260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</p:cNvCxnSpPr>
          <p:nvPr/>
        </p:nvCxnSpPr>
        <p:spPr>
          <a:xfrm flipV="1">
            <a:off x="2962589" y="302260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0"/>
          </p:cNvCxnSpPr>
          <p:nvPr/>
        </p:nvCxnSpPr>
        <p:spPr>
          <a:xfrm flipV="1">
            <a:off x="2962589" y="3015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228235" y="303205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56647" y="303205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56647" y="302501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20910" y="3039089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949322" y="3039089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49322" y="3032050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413585" y="304612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6127252" y="3025011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541997" y="3039089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762669" y="3046128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760804" y="3020574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2" idx="0"/>
          </p:cNvCxnSpPr>
          <p:nvPr/>
        </p:nvCxnSpPr>
        <p:spPr>
          <a:xfrm flipH="1" flipV="1">
            <a:off x="6898706" y="3046128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501132" y="302358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629544" y="302358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29544" y="3016545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7118954" y="3696939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 flipV="1">
            <a:off x="6614443" y="3696939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6990542" y="3696939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H="1" flipV="1">
            <a:off x="5944880" y="3671776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5440369" y="3671776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5816468" y="3671776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5352205" y="3664737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4847694" y="3664737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V="1">
            <a:off x="5223793" y="3664737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H="1" flipV="1">
            <a:off x="4759530" y="365769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 flipV="1">
            <a:off x="4759530" y="365769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4631118" y="3657698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6285765" y="3690290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H="1" flipV="1">
            <a:off x="6538858" y="3690291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 flipV="1">
            <a:off x="2981643" y="365423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H="1" flipV="1">
            <a:off x="3608306" y="3650187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52191" y="3074387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08266" y="4005031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2191" y="2482904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2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2190" y="4216208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4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Flowchart: Terminator 112"/>
          <p:cNvSpPr/>
          <p:nvPr/>
        </p:nvSpPr>
        <p:spPr>
          <a:xfrm>
            <a:off x="3966750" y="336788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049596" y="335274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96" y="3352749"/>
                <a:ext cx="256824" cy="406400"/>
              </a:xfrm>
              <a:prstGeom prst="rect">
                <a:avLst/>
              </a:prstGeom>
              <a:blipFill>
                <a:blip r:embed="rId10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lowchart: Terminator 118"/>
          <p:cNvSpPr/>
          <p:nvPr/>
        </p:nvSpPr>
        <p:spPr>
          <a:xfrm>
            <a:off x="7650561" y="3416665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733407" y="3401533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407" y="3401533"/>
                <a:ext cx="256824" cy="406400"/>
              </a:xfrm>
              <a:prstGeom prst="rect">
                <a:avLst/>
              </a:prstGeom>
              <a:blipFill>
                <a:blip r:embed="rId11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Flowchart: Terminator 120"/>
          <p:cNvSpPr/>
          <p:nvPr/>
        </p:nvSpPr>
        <p:spPr>
          <a:xfrm>
            <a:off x="8226926" y="3423704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309772" y="3408571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772" y="3408571"/>
                <a:ext cx="327828" cy="392323"/>
              </a:xfrm>
              <a:prstGeom prst="rect">
                <a:avLst/>
              </a:prstGeom>
              <a:blipFill>
                <a:blip r:embed="rId12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Flowchart: Terminator 122"/>
          <p:cNvSpPr/>
          <p:nvPr/>
        </p:nvSpPr>
        <p:spPr>
          <a:xfrm>
            <a:off x="8803291" y="3430743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  <a:blipFill>
                <a:blip r:embed="rId13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Flowchart: Terminator 124"/>
          <p:cNvSpPr/>
          <p:nvPr/>
        </p:nvSpPr>
        <p:spPr>
          <a:xfrm>
            <a:off x="9379656" y="3445876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  <a:blipFill>
                <a:blip r:embed="rId1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/>
          <p:cNvCxnSpPr/>
          <p:nvPr/>
        </p:nvCxnSpPr>
        <p:spPr>
          <a:xfrm flipH="1" flipV="1">
            <a:off x="7786501" y="308586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7914913" y="3085863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914913" y="30788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8379176" y="309290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8507588" y="309290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8507588" y="308586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8971851" y="309994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8685518" y="3078824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9100263" y="309290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213489" y="3058196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211624" y="3032642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9456972" y="309994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 flipV="1">
            <a:off x="9636928" y="374572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0800000" flipV="1">
            <a:off x="9132417" y="374572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 flipV="1">
            <a:off x="9508516" y="37457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 flipH="1" flipV="1">
            <a:off x="8462854" y="372056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 flipV="1">
            <a:off x="7958343" y="3720561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8334442" y="3720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 flipH="1" flipV="1">
            <a:off x="7870179" y="371352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 flipV="1">
            <a:off x="7365668" y="371352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7741767" y="371352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 flipH="1" flipV="1">
            <a:off x="4170058" y="366473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 flipH="1" flipV="1">
            <a:off x="4170058" y="366473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4041646" y="3664738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 flipV="1">
            <a:off x="8803739" y="3739075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 flipH="1" flipV="1">
            <a:off x="9056832" y="3739076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68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one level</a:t>
            </a:r>
            <a:endParaRPr lang="sv-SE" dirty="0"/>
          </a:p>
        </p:txBody>
      </p:sp>
      <p:sp>
        <p:nvSpPr>
          <p:cNvPr id="6" name="Flowchart: Terminator 5"/>
          <p:cNvSpPr/>
          <p:nvPr/>
        </p:nvSpPr>
        <p:spPr>
          <a:xfrm>
            <a:off x="2751331" y="335527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  <a:blipFill>
                <a:blip r:embed="rId3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Terminator 7"/>
          <p:cNvSpPr/>
          <p:nvPr/>
        </p:nvSpPr>
        <p:spPr>
          <a:xfrm>
            <a:off x="4547680" y="3346599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30526" y="3331467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26" y="3331467"/>
                <a:ext cx="256824" cy="406400"/>
              </a:xfrm>
              <a:prstGeom prst="rect">
                <a:avLst/>
              </a:prstGeom>
              <a:blipFill>
                <a:blip r:embed="rId4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Terminator 9"/>
          <p:cNvSpPr/>
          <p:nvPr/>
        </p:nvSpPr>
        <p:spPr>
          <a:xfrm>
            <a:off x="5124045" y="3353638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06891" y="3338506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891" y="3338506"/>
                <a:ext cx="256824" cy="406400"/>
              </a:xfrm>
              <a:prstGeom prst="rect">
                <a:avLst/>
              </a:prstGeom>
              <a:blipFill>
                <a:blip r:embed="rId5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Terminator 11"/>
          <p:cNvSpPr/>
          <p:nvPr/>
        </p:nvSpPr>
        <p:spPr>
          <a:xfrm>
            <a:off x="6405313" y="336781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8159" y="335268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59" y="3352680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Terminator 19"/>
          <p:cNvSpPr/>
          <p:nvPr/>
        </p:nvSpPr>
        <p:spPr>
          <a:xfrm>
            <a:off x="6981678" y="3374852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64524" y="3359719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524" y="3359719"/>
                <a:ext cx="327828" cy="392323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Terminator 21"/>
          <p:cNvSpPr/>
          <p:nvPr/>
        </p:nvSpPr>
        <p:spPr>
          <a:xfrm>
            <a:off x="7558043" y="3389985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40889" y="3374852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89" y="3374852"/>
                <a:ext cx="327828" cy="392323"/>
              </a:xfrm>
              <a:prstGeom prst="rect">
                <a:avLst/>
              </a:prstGeom>
              <a:blipFill>
                <a:blip r:embed="rId8"/>
                <a:stretch>
                  <a:fillRect r="-1851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Terminator 23"/>
          <p:cNvSpPr/>
          <p:nvPr/>
        </p:nvSpPr>
        <p:spPr>
          <a:xfrm>
            <a:off x="3386536" y="336547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  <a:blipFill>
                <a:blip r:embed="rId9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2191" y="3331293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 3</a:t>
            </a:r>
            <a:endParaRPr lang="sv-SE" dirty="0"/>
          </a:p>
        </p:txBody>
      </p:sp>
      <p:cxnSp>
        <p:nvCxnSpPr>
          <p:cNvPr id="38" name="Straight Connector 37"/>
          <p:cNvCxnSpPr>
            <a:stCxn id="7" idx="0"/>
          </p:cNvCxnSpPr>
          <p:nvPr/>
        </p:nvCxnSpPr>
        <p:spPr>
          <a:xfrm flipH="1" flipV="1">
            <a:off x="2834177" y="302260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</p:cNvCxnSpPr>
          <p:nvPr/>
        </p:nvCxnSpPr>
        <p:spPr>
          <a:xfrm flipV="1">
            <a:off x="2962589" y="302260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0"/>
          </p:cNvCxnSpPr>
          <p:nvPr/>
        </p:nvCxnSpPr>
        <p:spPr>
          <a:xfrm flipV="1">
            <a:off x="2962589" y="3015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228235" y="303205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56647" y="303205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56647" y="302501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525813" y="3046225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654225" y="3046225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654225" y="3039186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118488" y="305326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6832155" y="303214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246900" y="3046225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762669" y="3046128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760804" y="3020574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2" idx="0"/>
          </p:cNvCxnSpPr>
          <p:nvPr/>
        </p:nvCxnSpPr>
        <p:spPr>
          <a:xfrm flipH="1" flipV="1">
            <a:off x="7603609" y="3053264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501132" y="302358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629544" y="302358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29544" y="3016545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7823857" y="3704075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 flipV="1">
            <a:off x="7319346" y="3704075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7695445" y="3704075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H="1" flipV="1">
            <a:off x="6649783" y="367891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6145272" y="367891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6521371" y="367891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5352205" y="3664737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4847694" y="3664737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V="1">
            <a:off x="5223793" y="3664737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H="1" flipV="1">
            <a:off x="4759530" y="365769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 flipV="1">
            <a:off x="4759530" y="365769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4631118" y="3657698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6990668" y="3697426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H="1" flipV="1">
            <a:off x="7243761" y="3697427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 flipV="1">
            <a:off x="2981643" y="365423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H="1" flipV="1">
            <a:off x="3608306" y="3650187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52191" y="3074387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08266" y="4005031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2191" y="2482904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2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2190" y="4216208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4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Flowchart: Terminator 112"/>
          <p:cNvSpPr/>
          <p:nvPr/>
        </p:nvSpPr>
        <p:spPr>
          <a:xfrm>
            <a:off x="3966750" y="336788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049596" y="335274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96" y="3352749"/>
                <a:ext cx="256824" cy="406400"/>
              </a:xfrm>
              <a:prstGeom prst="rect">
                <a:avLst/>
              </a:prstGeom>
              <a:blipFill>
                <a:blip r:embed="rId10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lowchart: Terminator 118"/>
          <p:cNvSpPr/>
          <p:nvPr/>
        </p:nvSpPr>
        <p:spPr>
          <a:xfrm>
            <a:off x="5772198" y="3380057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855044" y="3364925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044" y="3364925"/>
                <a:ext cx="256824" cy="406400"/>
              </a:xfrm>
              <a:prstGeom prst="rect">
                <a:avLst/>
              </a:prstGeom>
              <a:blipFill>
                <a:blip r:embed="rId11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Flowchart: Terminator 120"/>
          <p:cNvSpPr/>
          <p:nvPr/>
        </p:nvSpPr>
        <p:spPr>
          <a:xfrm>
            <a:off x="8226926" y="3423704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309772" y="3408571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772" y="3408571"/>
                <a:ext cx="327828" cy="392323"/>
              </a:xfrm>
              <a:prstGeom prst="rect">
                <a:avLst/>
              </a:prstGeom>
              <a:blipFill>
                <a:blip r:embed="rId12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Flowchart: Terminator 122"/>
          <p:cNvSpPr/>
          <p:nvPr/>
        </p:nvSpPr>
        <p:spPr>
          <a:xfrm>
            <a:off x="8803291" y="3430743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  <a:blipFill>
                <a:blip r:embed="rId13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Flowchart: Terminator 124"/>
          <p:cNvSpPr/>
          <p:nvPr/>
        </p:nvSpPr>
        <p:spPr>
          <a:xfrm>
            <a:off x="9379656" y="3445876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  <a:blipFill>
                <a:blip r:embed="rId14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/>
          <p:cNvCxnSpPr/>
          <p:nvPr/>
        </p:nvCxnSpPr>
        <p:spPr>
          <a:xfrm flipH="1" flipV="1">
            <a:off x="5908138" y="3049255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036550" y="3049255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6036550" y="3042216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8379176" y="309290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8507588" y="309290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8507588" y="308586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8971851" y="309994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8685518" y="3078824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9100263" y="309290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213489" y="3058196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211624" y="3032642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9456972" y="309994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 flipV="1">
            <a:off x="9636928" y="374572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0800000" flipV="1">
            <a:off x="9132417" y="374572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 flipV="1">
            <a:off x="9508516" y="37457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 flipH="1" flipV="1">
            <a:off x="8462854" y="372056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 flipV="1">
            <a:off x="7958343" y="3720561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8334442" y="3720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 flipH="1" flipV="1">
            <a:off x="5991816" y="367691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 flipV="1">
            <a:off x="5487305" y="367691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863404" y="367691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 flipH="1" flipV="1">
            <a:off x="4170058" y="366473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 flipH="1" flipV="1">
            <a:off x="4170058" y="366473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4041646" y="3664738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 flipV="1">
            <a:off x="8803739" y="3739075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 flipH="1" flipV="1">
            <a:off x="9056832" y="3739076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8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one level</a:t>
            </a:r>
            <a:endParaRPr lang="sv-SE" dirty="0"/>
          </a:p>
        </p:txBody>
      </p:sp>
      <p:sp>
        <p:nvSpPr>
          <p:cNvPr id="6" name="Flowchart: Terminator 5"/>
          <p:cNvSpPr/>
          <p:nvPr/>
        </p:nvSpPr>
        <p:spPr>
          <a:xfrm>
            <a:off x="2751331" y="335527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  <a:blipFill>
                <a:blip r:embed="rId3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Terminator 7"/>
          <p:cNvSpPr/>
          <p:nvPr/>
        </p:nvSpPr>
        <p:spPr>
          <a:xfrm>
            <a:off x="4547680" y="3346599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30526" y="3331467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26" y="3331467"/>
                <a:ext cx="256824" cy="406400"/>
              </a:xfrm>
              <a:prstGeom prst="rect">
                <a:avLst/>
              </a:prstGeom>
              <a:blipFill>
                <a:blip r:embed="rId4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Terminator 9"/>
          <p:cNvSpPr/>
          <p:nvPr/>
        </p:nvSpPr>
        <p:spPr>
          <a:xfrm>
            <a:off x="5124045" y="3353638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06891" y="3338506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891" y="3338506"/>
                <a:ext cx="256824" cy="406400"/>
              </a:xfrm>
              <a:prstGeom prst="rect">
                <a:avLst/>
              </a:prstGeom>
              <a:blipFill>
                <a:blip r:embed="rId5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Terminator 11"/>
          <p:cNvSpPr/>
          <p:nvPr/>
        </p:nvSpPr>
        <p:spPr>
          <a:xfrm>
            <a:off x="6405313" y="336781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8159" y="335268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59" y="3352680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Terminator 19"/>
          <p:cNvSpPr/>
          <p:nvPr/>
        </p:nvSpPr>
        <p:spPr>
          <a:xfrm>
            <a:off x="7642616" y="3388901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25462" y="3373768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462" y="3373768"/>
                <a:ext cx="327828" cy="392323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Terminator 21"/>
          <p:cNvSpPr/>
          <p:nvPr/>
        </p:nvSpPr>
        <p:spPr>
          <a:xfrm>
            <a:off x="8218981" y="3404034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01827" y="3388901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7" y="3388901"/>
                <a:ext cx="327828" cy="392323"/>
              </a:xfrm>
              <a:prstGeom prst="rect">
                <a:avLst/>
              </a:prstGeom>
              <a:blipFill>
                <a:blip r:embed="rId8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Terminator 23"/>
          <p:cNvSpPr/>
          <p:nvPr/>
        </p:nvSpPr>
        <p:spPr>
          <a:xfrm>
            <a:off x="3386536" y="336547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  <a:blipFill>
                <a:blip r:embed="rId9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2191" y="3331293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 3</a:t>
            </a:r>
            <a:endParaRPr lang="sv-SE" dirty="0"/>
          </a:p>
        </p:txBody>
      </p:sp>
      <p:cxnSp>
        <p:nvCxnSpPr>
          <p:cNvPr id="38" name="Straight Connector 37"/>
          <p:cNvCxnSpPr>
            <a:stCxn id="7" idx="0"/>
          </p:cNvCxnSpPr>
          <p:nvPr/>
        </p:nvCxnSpPr>
        <p:spPr>
          <a:xfrm flipH="1" flipV="1">
            <a:off x="2834177" y="302260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</p:cNvCxnSpPr>
          <p:nvPr/>
        </p:nvCxnSpPr>
        <p:spPr>
          <a:xfrm flipV="1">
            <a:off x="2962589" y="302260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0"/>
          </p:cNvCxnSpPr>
          <p:nvPr/>
        </p:nvCxnSpPr>
        <p:spPr>
          <a:xfrm flipV="1">
            <a:off x="2962589" y="3015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228235" y="303205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56647" y="303205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56647" y="302501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525813" y="3046225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654225" y="3046225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654225" y="3039186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779426" y="306731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493093" y="3046196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907838" y="306027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762669" y="3046128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760804" y="3020574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2" idx="0"/>
          </p:cNvCxnSpPr>
          <p:nvPr/>
        </p:nvCxnSpPr>
        <p:spPr>
          <a:xfrm flipH="1" flipV="1">
            <a:off x="8264547" y="3067313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501132" y="302358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629544" y="302358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29544" y="3016545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8484795" y="371812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 flipV="1">
            <a:off x="7980284" y="371812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8356383" y="37181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H="1" flipV="1">
            <a:off x="6649783" y="367891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6145272" y="367891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6521371" y="367891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5352205" y="3664737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4847694" y="3664737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V="1">
            <a:off x="5223793" y="3664737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H="1" flipV="1">
            <a:off x="4759530" y="365769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 flipV="1">
            <a:off x="4759530" y="365769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4631118" y="3657698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7651606" y="3711475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H="1" flipV="1">
            <a:off x="7904699" y="3711476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 flipV="1">
            <a:off x="2981643" y="365423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H="1" flipV="1">
            <a:off x="3608306" y="3650187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52191" y="3074387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08266" y="4005031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2191" y="2482904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2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2190" y="4216208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4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Flowchart: Terminator 112"/>
          <p:cNvSpPr/>
          <p:nvPr/>
        </p:nvSpPr>
        <p:spPr>
          <a:xfrm>
            <a:off x="3966750" y="336788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049596" y="335274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96" y="3352749"/>
                <a:ext cx="256824" cy="406400"/>
              </a:xfrm>
              <a:prstGeom prst="rect">
                <a:avLst/>
              </a:prstGeom>
              <a:blipFill>
                <a:blip r:embed="rId10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lowchart: Terminator 118"/>
          <p:cNvSpPr/>
          <p:nvPr/>
        </p:nvSpPr>
        <p:spPr>
          <a:xfrm>
            <a:off x="5772198" y="3380057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855044" y="3364925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044" y="3364925"/>
                <a:ext cx="256824" cy="406400"/>
              </a:xfrm>
              <a:prstGeom prst="rect">
                <a:avLst/>
              </a:prstGeom>
              <a:blipFill>
                <a:blip r:embed="rId11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Flowchart: Terminator 120"/>
          <p:cNvSpPr/>
          <p:nvPr/>
        </p:nvSpPr>
        <p:spPr>
          <a:xfrm>
            <a:off x="7025707" y="3386754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108553" y="3371621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553" y="3371621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Flowchart: Terminator 122"/>
          <p:cNvSpPr/>
          <p:nvPr/>
        </p:nvSpPr>
        <p:spPr>
          <a:xfrm>
            <a:off x="8803291" y="3430743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137" y="3415610"/>
                <a:ext cx="327828" cy="392323"/>
              </a:xfrm>
              <a:prstGeom prst="rect">
                <a:avLst/>
              </a:prstGeom>
              <a:blipFill>
                <a:blip r:embed="rId7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Flowchart: Terminator 124"/>
          <p:cNvSpPr/>
          <p:nvPr/>
        </p:nvSpPr>
        <p:spPr>
          <a:xfrm>
            <a:off x="9379656" y="3445876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502" y="3430743"/>
                <a:ext cx="327828" cy="392323"/>
              </a:xfrm>
              <a:prstGeom prst="rect">
                <a:avLst/>
              </a:prstGeom>
              <a:blipFill>
                <a:blip r:embed="rId12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/>
          <p:cNvCxnSpPr/>
          <p:nvPr/>
        </p:nvCxnSpPr>
        <p:spPr>
          <a:xfrm flipH="1" flipV="1">
            <a:off x="5908138" y="3049255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036550" y="3049255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6036550" y="3042216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7177957" y="305595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7306369" y="305595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306369" y="304891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8971851" y="309994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8685518" y="3078824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9100263" y="309290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213489" y="3058196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211624" y="3032642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9456972" y="309994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 flipV="1">
            <a:off x="9636928" y="374572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0800000" flipV="1">
            <a:off x="9132417" y="374572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 flipV="1">
            <a:off x="9508516" y="374572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 flipH="1" flipV="1">
            <a:off x="7261635" y="368361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 flipV="1">
            <a:off x="6757124" y="3683611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7133223" y="368361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 flipH="1" flipV="1">
            <a:off x="5991816" y="367691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 flipV="1">
            <a:off x="5487305" y="367691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863404" y="367691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 flipH="1" flipV="1">
            <a:off x="4170058" y="366473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 flipH="1" flipV="1">
            <a:off x="4170058" y="366473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4041646" y="3664738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 flipV="1">
            <a:off x="8803739" y="3739075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 flipH="1" flipV="1">
            <a:off x="9056832" y="3739076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48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one level</a:t>
            </a:r>
            <a:endParaRPr lang="sv-SE" dirty="0"/>
          </a:p>
        </p:txBody>
      </p:sp>
      <p:sp>
        <p:nvSpPr>
          <p:cNvPr id="6" name="Flowchart: Terminator 5"/>
          <p:cNvSpPr/>
          <p:nvPr/>
        </p:nvSpPr>
        <p:spPr>
          <a:xfrm>
            <a:off x="2751331" y="335527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77" y="3340141"/>
                <a:ext cx="256824" cy="406400"/>
              </a:xfrm>
              <a:prstGeom prst="rect">
                <a:avLst/>
              </a:prstGeom>
              <a:blipFill>
                <a:blip r:embed="rId3"/>
                <a:stretch>
                  <a:fillRect r="-2142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Terminator 7"/>
          <p:cNvSpPr/>
          <p:nvPr/>
        </p:nvSpPr>
        <p:spPr>
          <a:xfrm>
            <a:off x="4547680" y="3346599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30526" y="3331467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526" y="3331467"/>
                <a:ext cx="256824" cy="406400"/>
              </a:xfrm>
              <a:prstGeom prst="rect">
                <a:avLst/>
              </a:prstGeom>
              <a:blipFill>
                <a:blip r:embed="rId4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Terminator 9"/>
          <p:cNvSpPr/>
          <p:nvPr/>
        </p:nvSpPr>
        <p:spPr>
          <a:xfrm>
            <a:off x="5124045" y="3353638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06891" y="3338506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891" y="3338506"/>
                <a:ext cx="256824" cy="406400"/>
              </a:xfrm>
              <a:prstGeom prst="rect">
                <a:avLst/>
              </a:prstGeom>
              <a:blipFill>
                <a:blip r:embed="rId5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Terminator 11"/>
          <p:cNvSpPr/>
          <p:nvPr/>
        </p:nvSpPr>
        <p:spPr>
          <a:xfrm>
            <a:off x="6405313" y="3367813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88159" y="335268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59" y="3352680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Terminator 19"/>
          <p:cNvSpPr/>
          <p:nvPr/>
        </p:nvSpPr>
        <p:spPr>
          <a:xfrm>
            <a:off x="7642616" y="3388901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25462" y="3373768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462" y="3373768"/>
                <a:ext cx="327828" cy="392323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Terminator 21"/>
          <p:cNvSpPr/>
          <p:nvPr/>
        </p:nvSpPr>
        <p:spPr>
          <a:xfrm>
            <a:off x="9433692" y="3381619"/>
            <a:ext cx="493519" cy="315798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516538" y="3366486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538" y="3366486"/>
                <a:ext cx="327828" cy="392323"/>
              </a:xfrm>
              <a:prstGeom prst="rect">
                <a:avLst/>
              </a:prstGeom>
              <a:blipFill>
                <a:blip r:embed="rId8"/>
                <a:stretch>
                  <a:fillRect r="-18519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Terminator 23"/>
          <p:cNvSpPr/>
          <p:nvPr/>
        </p:nvSpPr>
        <p:spPr>
          <a:xfrm>
            <a:off x="3386536" y="336547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82" y="3350339"/>
                <a:ext cx="256824" cy="406400"/>
              </a:xfrm>
              <a:prstGeom prst="rect">
                <a:avLst/>
              </a:prstGeom>
              <a:blipFill>
                <a:blip r:embed="rId9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652191" y="3331293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/>
              <a:t>Level 3</a:t>
            </a:r>
            <a:endParaRPr lang="sv-SE" dirty="0"/>
          </a:p>
        </p:txBody>
      </p:sp>
      <p:cxnSp>
        <p:nvCxnSpPr>
          <p:cNvPr id="38" name="Straight Connector 37"/>
          <p:cNvCxnSpPr>
            <a:stCxn id="7" idx="0"/>
          </p:cNvCxnSpPr>
          <p:nvPr/>
        </p:nvCxnSpPr>
        <p:spPr>
          <a:xfrm flipH="1" flipV="1">
            <a:off x="2834177" y="302260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0"/>
          </p:cNvCxnSpPr>
          <p:nvPr/>
        </p:nvCxnSpPr>
        <p:spPr>
          <a:xfrm flipV="1">
            <a:off x="2962589" y="302260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0"/>
          </p:cNvCxnSpPr>
          <p:nvPr/>
        </p:nvCxnSpPr>
        <p:spPr>
          <a:xfrm flipV="1">
            <a:off x="2962589" y="301556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228235" y="3032050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356647" y="3032050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356647" y="302501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6525813" y="3046225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654225" y="3046225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654225" y="3039186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779426" y="3067313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7493093" y="3046196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907838" y="306027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762669" y="3046128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4760804" y="3020574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2" idx="0"/>
          </p:cNvCxnSpPr>
          <p:nvPr/>
        </p:nvCxnSpPr>
        <p:spPr>
          <a:xfrm flipH="1" flipV="1">
            <a:off x="9479258" y="3044898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501132" y="302358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629544" y="302358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629544" y="3016545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9699506" y="3695709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0800000" flipV="1">
            <a:off x="9194995" y="3695709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0800000" flipV="1">
            <a:off x="9571094" y="3695709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H="1" flipV="1">
            <a:off x="6649783" y="367891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6145272" y="367891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V="1">
            <a:off x="6521371" y="367891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5352205" y="3664737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4847694" y="3664737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V="1">
            <a:off x="5223793" y="3664737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 flipH="1" flipV="1">
            <a:off x="4759530" y="365769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H="1" flipV="1">
            <a:off x="4759530" y="365769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4631118" y="3657698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10800000" flipV="1">
            <a:off x="7651606" y="3711475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10800000" flipH="1" flipV="1">
            <a:off x="7904699" y="3711476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10800000" flipH="1" flipV="1">
            <a:off x="2981643" y="365423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H="1" flipV="1">
            <a:off x="3608306" y="3650187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652191" y="3074387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08266" y="4005031"/>
            <a:ext cx="9679259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652191" y="2482904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2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52190" y="4216208"/>
            <a:ext cx="1068773" cy="3830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Level 4</a:t>
            </a:r>
            <a:endParaRPr lang="sv-S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Flowchart: Terminator 112"/>
          <p:cNvSpPr/>
          <p:nvPr/>
        </p:nvSpPr>
        <p:spPr>
          <a:xfrm>
            <a:off x="3966750" y="3367881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049596" y="3352749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96" y="3352749"/>
                <a:ext cx="256824" cy="406400"/>
              </a:xfrm>
              <a:prstGeom prst="rect">
                <a:avLst/>
              </a:prstGeom>
              <a:blipFill>
                <a:blip r:embed="rId10"/>
                <a:stretch>
                  <a:fillRect r="-2619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Flowchart: Terminator 118"/>
          <p:cNvSpPr/>
          <p:nvPr/>
        </p:nvSpPr>
        <p:spPr>
          <a:xfrm>
            <a:off x="5772198" y="3380057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5855044" y="3364925"/>
                <a:ext cx="256824" cy="406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044" y="3364925"/>
                <a:ext cx="256824" cy="406400"/>
              </a:xfrm>
              <a:prstGeom prst="rect">
                <a:avLst/>
              </a:prstGeom>
              <a:blipFill>
                <a:blip r:embed="rId11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Flowchart: Terminator 120"/>
          <p:cNvSpPr/>
          <p:nvPr/>
        </p:nvSpPr>
        <p:spPr>
          <a:xfrm>
            <a:off x="7025707" y="3386754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108553" y="3371621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553" y="3371621"/>
                <a:ext cx="327828" cy="392323"/>
              </a:xfrm>
              <a:prstGeom prst="rect">
                <a:avLst/>
              </a:prstGeom>
              <a:blipFill>
                <a:blip r:embed="rId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Flowchart: Terminator 122"/>
          <p:cNvSpPr/>
          <p:nvPr/>
        </p:nvSpPr>
        <p:spPr>
          <a:xfrm>
            <a:off x="8239874" y="3393793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8322720" y="3378660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20" y="3378660"/>
                <a:ext cx="327828" cy="392323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Flowchart: Terminator 124"/>
          <p:cNvSpPr/>
          <p:nvPr/>
        </p:nvSpPr>
        <p:spPr>
          <a:xfrm>
            <a:off x="8816239" y="3408926"/>
            <a:ext cx="493519" cy="315798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8899085" y="3393793"/>
                <a:ext cx="327828" cy="39232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sv-SE" dirty="0">
                  <a:solidFill>
                    <a:schemeClr val="tx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085" y="3393793"/>
                <a:ext cx="327828" cy="392323"/>
              </a:xfrm>
              <a:prstGeom prst="rect">
                <a:avLst/>
              </a:prstGeom>
              <a:blipFill>
                <a:blip r:embed="rId12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/>
          <p:cNvCxnSpPr/>
          <p:nvPr/>
        </p:nvCxnSpPr>
        <p:spPr>
          <a:xfrm flipH="1" flipV="1">
            <a:off x="5908138" y="3049255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6036550" y="3049255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6036550" y="3042216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7177957" y="3055952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7306369" y="3055952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7306369" y="3048913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8408434" y="306299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8122101" y="3041874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8536846" y="3055952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213489" y="3058196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 flipV="1">
            <a:off x="4211624" y="3032642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8893555" y="3062991"/>
            <a:ext cx="201194" cy="33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10800000" flipH="1" flipV="1">
            <a:off x="9073511" y="370877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10800000" flipV="1">
            <a:off x="8569000" y="370877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 flipV="1">
            <a:off x="8945099" y="370877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 flipH="1" flipV="1">
            <a:off x="7261635" y="3683611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 flipV="1">
            <a:off x="6757124" y="3683611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7133223" y="3683611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10800000" flipH="1" flipV="1">
            <a:off x="5991816" y="3676914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10800000" flipV="1">
            <a:off x="5487305" y="3676914"/>
            <a:ext cx="504511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0800000" flipV="1">
            <a:off x="5863404" y="3676914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0800000" flipH="1" flipV="1">
            <a:off x="4170058" y="3664738"/>
            <a:ext cx="128412" cy="31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0800000" flipH="1" flipV="1">
            <a:off x="4170058" y="3664737"/>
            <a:ext cx="414745" cy="33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 flipV="1">
            <a:off x="4041646" y="3664738"/>
            <a:ext cx="128412" cy="324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10800000" flipV="1">
            <a:off x="8240322" y="3702125"/>
            <a:ext cx="253093" cy="284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 flipH="1" flipV="1">
            <a:off x="8493415" y="3702126"/>
            <a:ext cx="1865" cy="310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1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22371" y="3492916"/>
            <a:ext cx="3034254" cy="962905"/>
            <a:chOff x="4422371" y="3492916"/>
            <a:chExt cx="3034254" cy="962905"/>
          </a:xfrm>
        </p:grpSpPr>
        <p:sp>
          <p:nvSpPr>
            <p:cNvPr id="13" name="Rounded Rectangle 12"/>
            <p:cNvSpPr/>
            <p:nvPr/>
          </p:nvSpPr>
          <p:spPr>
            <a:xfrm>
              <a:off x="4422371" y="3806093"/>
              <a:ext cx="1683327" cy="29510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105698" y="3816679"/>
              <a:ext cx="760615" cy="29510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9695" y="3492916"/>
              <a:ext cx="1448678" cy="32936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parent </a:t>
              </a:r>
              <a:r>
                <a:rPr lang="en-US" sz="1600" b="1" dirty="0" err="1">
                  <a:solidFill>
                    <a:schemeClr val="accent1">
                      <a:lumMod val="75000"/>
                    </a:schemeClr>
                  </a:solidFill>
                </a:rPr>
                <a:t>coord</a:t>
              </a:r>
              <a:endParaRPr lang="sv-SE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7947" y="4126454"/>
              <a:ext cx="1448678" cy="32936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lnSpcReduction="10000"/>
            </a:bodyPr>
            <a:lstStyle/>
            <a:p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</a:rPr>
                <a:t>child index</a:t>
              </a:r>
              <a:endParaRPr lang="sv-SE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422371" y="3811386"/>
            <a:ext cx="2443942" cy="2951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SVO in CUDA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Morton cords,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of all set voxels</a:t>
                </a:r>
              </a:p>
              <a:p>
                <a:pPr lvl="1"/>
                <a:r>
                  <a:rPr lang="en-US" dirty="0"/>
                  <a:t>Parent </a:t>
                </a:r>
                <a:r>
                  <a:rPr lang="en-US" dirty="0" err="1"/>
                  <a:t>coord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≫3)</m:t>
                    </m:r>
                  </m:oMath>
                </a14:m>
                <a:r>
                  <a:rPr lang="sv-SE" dirty="0"/>
                  <a:t> </a:t>
                </a:r>
              </a:p>
              <a:p>
                <a:pPr lvl="1"/>
                <a:r>
                  <a:rPr lang="en-US" dirty="0"/>
                  <a:t>Child index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&amp;7)</m:t>
                    </m:r>
                  </m:oMath>
                </a14:m>
                <a:r>
                  <a:rPr lang="sv-SE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sv-SE" dirty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6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24201" y="3780833"/>
                <a:ext cx="2790999" cy="39069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sv-SE" dirty="0">
                    <a:solidFill>
                      <a:schemeClr val="tx1"/>
                    </a:solidFill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sv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201" y="3780833"/>
                <a:ext cx="2790999" cy="390698"/>
              </a:xfrm>
              <a:prstGeom prst="rect">
                <a:avLst/>
              </a:prstGeom>
              <a:blipFill>
                <a:blip r:embed="rId4"/>
                <a:stretch>
                  <a:fillRect l="-2183" t="-20313" b="-7813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30519" y="3766250"/>
                <a:ext cx="742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519" y="3766250"/>
                <a:ext cx="742767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3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SVO in CUDA (leaf level)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Sort all voxels (and remove identical)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sv-SE" dirty="0"/>
          </a:p>
          <a:p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1166332" y="1991795"/>
            <a:ext cx="1422400" cy="401562"/>
            <a:chOff x="1084085" y="3714157"/>
            <a:chExt cx="1422400" cy="401562"/>
          </a:xfrm>
        </p:grpSpPr>
        <p:sp>
          <p:nvSpPr>
            <p:cNvPr id="18" name="Rounded Rectangle 1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88732" y="1991795"/>
            <a:ext cx="1422400" cy="401562"/>
            <a:chOff x="1084085" y="3714157"/>
            <a:chExt cx="1422400" cy="401562"/>
          </a:xfrm>
        </p:grpSpPr>
        <p:sp>
          <p:nvSpPr>
            <p:cNvPr id="20" name="Rounded Rectangle 19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011132" y="1991795"/>
            <a:ext cx="1422400" cy="401562"/>
            <a:chOff x="1084085" y="3714157"/>
            <a:chExt cx="1422400" cy="401562"/>
          </a:xfrm>
        </p:grpSpPr>
        <p:sp>
          <p:nvSpPr>
            <p:cNvPr id="23" name="Rounded Rectangle 22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001010|011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33181" y="1991795"/>
            <a:ext cx="1422400" cy="401562"/>
            <a:chOff x="1084085" y="3714157"/>
            <a:chExt cx="1422400" cy="401562"/>
          </a:xfrm>
        </p:grpSpPr>
        <p:sp>
          <p:nvSpPr>
            <p:cNvPr id="26" name="Rounded Rectangle 25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001011|001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5230" y="1991795"/>
            <a:ext cx="1422400" cy="401562"/>
            <a:chOff x="1084085" y="3714157"/>
            <a:chExt cx="1422400" cy="401562"/>
          </a:xfrm>
        </p:grpSpPr>
        <p:sp>
          <p:nvSpPr>
            <p:cNvPr id="29" name="Rounded Rectangle 28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001011|100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76928" y="1991795"/>
            <a:ext cx="1422400" cy="401562"/>
            <a:chOff x="1084085" y="3714157"/>
            <a:chExt cx="1422400" cy="401562"/>
          </a:xfrm>
        </p:grpSpPr>
        <p:sp>
          <p:nvSpPr>
            <p:cNvPr id="32" name="Rounded Rectangle 3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001100|100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78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SVO in CUDA (leaf level)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Sort all voxels (and remove identical)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 first child of all parents</a:t>
            </a:r>
          </a:p>
          <a:p>
            <a:endParaRPr lang="sv-SE" dirty="0"/>
          </a:p>
          <a:p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164928" y="2981185"/>
            <a:ext cx="1422400" cy="401562"/>
            <a:chOff x="1084085" y="3714157"/>
            <a:chExt cx="1422400" cy="401562"/>
          </a:xfrm>
        </p:grpSpPr>
        <p:sp>
          <p:nvSpPr>
            <p:cNvPr id="35" name="Rounded Rectangle 34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87328" y="2981185"/>
            <a:ext cx="1422400" cy="401562"/>
            <a:chOff x="1084085" y="3714157"/>
            <a:chExt cx="1422400" cy="401562"/>
          </a:xfrm>
        </p:grpSpPr>
        <p:sp>
          <p:nvSpPr>
            <p:cNvPr id="44" name="Rounded Rectangle 43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009728" y="2981185"/>
            <a:ext cx="1422400" cy="401562"/>
            <a:chOff x="1084085" y="3714157"/>
            <a:chExt cx="1422400" cy="401562"/>
          </a:xfrm>
        </p:grpSpPr>
        <p:sp>
          <p:nvSpPr>
            <p:cNvPr id="47" name="Rounded Rectangle 46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32128" y="2981185"/>
            <a:ext cx="1422400" cy="401562"/>
            <a:chOff x="1084085" y="3714157"/>
            <a:chExt cx="1422400" cy="401562"/>
          </a:xfrm>
        </p:grpSpPr>
        <p:sp>
          <p:nvSpPr>
            <p:cNvPr id="50" name="Rounded Rectangle 49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854528" y="2981185"/>
            <a:ext cx="1422400" cy="401562"/>
            <a:chOff x="1084085" y="3714157"/>
            <a:chExt cx="1422400" cy="401562"/>
          </a:xfrm>
        </p:grpSpPr>
        <p:sp>
          <p:nvSpPr>
            <p:cNvPr id="53" name="Rounded Rectangle 52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76928" y="2981185"/>
            <a:ext cx="1422400" cy="401562"/>
            <a:chOff x="1084085" y="3714157"/>
            <a:chExt cx="1422400" cy="401562"/>
          </a:xfrm>
        </p:grpSpPr>
        <p:sp>
          <p:nvSpPr>
            <p:cNvPr id="56" name="Rounded Rectangle 55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66332" y="1991795"/>
            <a:ext cx="1422400" cy="401562"/>
            <a:chOff x="1084085" y="3714157"/>
            <a:chExt cx="1422400" cy="401562"/>
          </a:xfrm>
        </p:grpSpPr>
        <p:sp>
          <p:nvSpPr>
            <p:cNvPr id="59" name="Rounded Rectangle 58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588732" y="1991795"/>
            <a:ext cx="1422400" cy="401562"/>
            <a:chOff x="1084085" y="3714157"/>
            <a:chExt cx="1422400" cy="401562"/>
          </a:xfrm>
        </p:grpSpPr>
        <p:sp>
          <p:nvSpPr>
            <p:cNvPr id="62" name="Rounded Rectangle 6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011132" y="1991795"/>
            <a:ext cx="1422400" cy="401562"/>
            <a:chOff x="1084085" y="3714157"/>
            <a:chExt cx="1422400" cy="401562"/>
          </a:xfrm>
        </p:grpSpPr>
        <p:sp>
          <p:nvSpPr>
            <p:cNvPr id="65" name="Rounded Rectangle 64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001010|011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33181" y="1991795"/>
            <a:ext cx="1422400" cy="401562"/>
            <a:chOff x="1084085" y="3714157"/>
            <a:chExt cx="1422400" cy="401562"/>
          </a:xfrm>
        </p:grpSpPr>
        <p:sp>
          <p:nvSpPr>
            <p:cNvPr id="68" name="Rounded Rectangle 6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001011|001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55230" y="1991795"/>
            <a:ext cx="1422400" cy="401562"/>
            <a:chOff x="1084085" y="3714157"/>
            <a:chExt cx="1422400" cy="401562"/>
          </a:xfrm>
        </p:grpSpPr>
        <p:sp>
          <p:nvSpPr>
            <p:cNvPr id="71" name="Rounded Rectangle 7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001011|100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276928" y="1991795"/>
            <a:ext cx="1422400" cy="401562"/>
            <a:chOff x="1084085" y="3714157"/>
            <a:chExt cx="1422400" cy="401562"/>
          </a:xfrm>
        </p:grpSpPr>
        <p:sp>
          <p:nvSpPr>
            <p:cNvPr id="74" name="Rounded Rectangle 73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010100|100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407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SVO in CUDA (leaf level)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Sort all voxels (and remove identical)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 first child of all parents</a:t>
            </a:r>
          </a:p>
          <a:p>
            <a:endParaRPr lang="sv-SE" dirty="0"/>
          </a:p>
          <a:p>
            <a:r>
              <a:rPr lang="en-US" dirty="0"/>
              <a:t>Prefix sum gives position of parents</a:t>
            </a:r>
            <a:endParaRPr lang="sv-SE" dirty="0"/>
          </a:p>
        </p:txBody>
      </p:sp>
      <p:grpSp>
        <p:nvGrpSpPr>
          <p:cNvPr id="42" name="Group 41"/>
          <p:cNvGrpSpPr/>
          <p:nvPr/>
        </p:nvGrpSpPr>
        <p:grpSpPr>
          <a:xfrm>
            <a:off x="1164928" y="4023806"/>
            <a:ext cx="1422400" cy="401562"/>
            <a:chOff x="1084085" y="3714157"/>
            <a:chExt cx="1422400" cy="401562"/>
          </a:xfrm>
        </p:grpSpPr>
        <p:sp>
          <p:nvSpPr>
            <p:cNvPr id="58" name="Rounded Rectangle 5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87328" y="4023806"/>
            <a:ext cx="1422400" cy="401562"/>
            <a:chOff x="1084085" y="3714157"/>
            <a:chExt cx="1422400" cy="401562"/>
          </a:xfrm>
        </p:grpSpPr>
        <p:sp>
          <p:nvSpPr>
            <p:cNvPr id="61" name="Rounded Rectangle 6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009728" y="4023806"/>
            <a:ext cx="1422400" cy="401562"/>
            <a:chOff x="1084085" y="3714157"/>
            <a:chExt cx="1422400" cy="401562"/>
          </a:xfrm>
        </p:grpSpPr>
        <p:sp>
          <p:nvSpPr>
            <p:cNvPr id="64" name="Rounded Rectangle 63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32128" y="4023806"/>
            <a:ext cx="1422400" cy="401562"/>
            <a:chOff x="1084085" y="3714157"/>
            <a:chExt cx="1422400" cy="401562"/>
          </a:xfrm>
        </p:grpSpPr>
        <p:sp>
          <p:nvSpPr>
            <p:cNvPr id="67" name="Rounded Rectangle 66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54528" y="4023806"/>
            <a:ext cx="1422400" cy="401562"/>
            <a:chOff x="1084085" y="3714157"/>
            <a:chExt cx="1422400" cy="401562"/>
          </a:xfrm>
        </p:grpSpPr>
        <p:sp>
          <p:nvSpPr>
            <p:cNvPr id="70" name="Rounded Rectangle 69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276928" y="4023806"/>
            <a:ext cx="1422400" cy="401562"/>
            <a:chOff x="1084085" y="3714157"/>
            <a:chExt cx="1422400" cy="401562"/>
          </a:xfrm>
        </p:grpSpPr>
        <p:sp>
          <p:nvSpPr>
            <p:cNvPr id="73" name="Rounded Rectangle 72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2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64928" y="2981185"/>
            <a:ext cx="1422400" cy="401562"/>
            <a:chOff x="1084085" y="3714157"/>
            <a:chExt cx="1422400" cy="401562"/>
          </a:xfrm>
        </p:grpSpPr>
        <p:sp>
          <p:nvSpPr>
            <p:cNvPr id="76" name="Rounded Rectangle 75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587328" y="2981185"/>
            <a:ext cx="1422400" cy="401562"/>
            <a:chOff x="1084085" y="3714157"/>
            <a:chExt cx="1422400" cy="401562"/>
          </a:xfrm>
        </p:grpSpPr>
        <p:sp>
          <p:nvSpPr>
            <p:cNvPr id="79" name="Rounded Rectangle 78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009728" y="2981185"/>
            <a:ext cx="1422400" cy="401562"/>
            <a:chOff x="1084085" y="3714157"/>
            <a:chExt cx="1422400" cy="401562"/>
          </a:xfrm>
        </p:grpSpPr>
        <p:sp>
          <p:nvSpPr>
            <p:cNvPr id="82" name="Rounded Rectangle 8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32128" y="2981185"/>
            <a:ext cx="1422400" cy="401562"/>
            <a:chOff x="1084085" y="3714157"/>
            <a:chExt cx="1422400" cy="401562"/>
          </a:xfrm>
        </p:grpSpPr>
        <p:sp>
          <p:nvSpPr>
            <p:cNvPr id="85" name="Rounded Rectangle 84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854528" y="2981185"/>
            <a:ext cx="1422400" cy="401562"/>
            <a:chOff x="1084085" y="3714157"/>
            <a:chExt cx="1422400" cy="401562"/>
          </a:xfrm>
        </p:grpSpPr>
        <p:sp>
          <p:nvSpPr>
            <p:cNvPr id="88" name="Rounded Rectangle 8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276928" y="2981185"/>
            <a:ext cx="1422400" cy="401562"/>
            <a:chOff x="1084085" y="3714157"/>
            <a:chExt cx="1422400" cy="401562"/>
          </a:xfrm>
        </p:grpSpPr>
        <p:sp>
          <p:nvSpPr>
            <p:cNvPr id="91" name="Rounded Rectangle 9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166332" y="1991795"/>
            <a:ext cx="1422400" cy="401562"/>
            <a:chOff x="1084085" y="3714157"/>
            <a:chExt cx="1422400" cy="401562"/>
          </a:xfrm>
        </p:grpSpPr>
        <p:sp>
          <p:nvSpPr>
            <p:cNvPr id="112" name="Rounded Rectangle 11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588732" y="1991795"/>
            <a:ext cx="1422400" cy="401562"/>
            <a:chOff x="1084085" y="3714157"/>
            <a:chExt cx="1422400" cy="401562"/>
          </a:xfrm>
        </p:grpSpPr>
        <p:sp>
          <p:nvSpPr>
            <p:cNvPr id="115" name="Rounded Rectangle 114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011132" y="1991795"/>
            <a:ext cx="1422400" cy="401562"/>
            <a:chOff x="1084085" y="3714157"/>
            <a:chExt cx="1422400" cy="401562"/>
          </a:xfrm>
        </p:grpSpPr>
        <p:sp>
          <p:nvSpPr>
            <p:cNvPr id="118" name="Rounded Rectangle 11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001010|011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433181" y="1991795"/>
            <a:ext cx="1422400" cy="401562"/>
            <a:chOff x="1084085" y="3714157"/>
            <a:chExt cx="1422400" cy="401562"/>
          </a:xfrm>
        </p:grpSpPr>
        <p:sp>
          <p:nvSpPr>
            <p:cNvPr id="121" name="Rounded Rectangle 12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001011|001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855230" y="1991795"/>
            <a:ext cx="1422400" cy="401562"/>
            <a:chOff x="1084085" y="3714157"/>
            <a:chExt cx="1422400" cy="401562"/>
          </a:xfrm>
        </p:grpSpPr>
        <p:sp>
          <p:nvSpPr>
            <p:cNvPr id="124" name="Rounded Rectangle 123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001011|100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276928" y="1991795"/>
            <a:ext cx="1422400" cy="401562"/>
            <a:chOff x="1084085" y="3714157"/>
            <a:chExt cx="1422400" cy="401562"/>
          </a:xfrm>
        </p:grpSpPr>
        <p:sp>
          <p:nvSpPr>
            <p:cNvPr id="127" name="Rounded Rectangle 126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010100|100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46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54"/>
          <p:cNvGrpSpPr/>
          <p:nvPr/>
        </p:nvGrpSpPr>
        <p:grpSpPr>
          <a:xfrm>
            <a:off x="1166332" y="1991795"/>
            <a:ext cx="1422400" cy="401562"/>
            <a:chOff x="1084085" y="3714157"/>
            <a:chExt cx="1422400" cy="401562"/>
          </a:xfrm>
        </p:grpSpPr>
        <p:sp>
          <p:nvSpPr>
            <p:cNvPr id="156" name="Rounded Rectangle 155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588732" y="1991795"/>
            <a:ext cx="1422400" cy="401562"/>
            <a:chOff x="1084085" y="3714157"/>
            <a:chExt cx="1422400" cy="401562"/>
          </a:xfrm>
        </p:grpSpPr>
        <p:sp>
          <p:nvSpPr>
            <p:cNvPr id="159" name="Rounded Rectangle 158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011132" y="1991795"/>
            <a:ext cx="1422400" cy="401562"/>
            <a:chOff x="1084085" y="3714157"/>
            <a:chExt cx="1422400" cy="401562"/>
          </a:xfrm>
        </p:grpSpPr>
        <p:sp>
          <p:nvSpPr>
            <p:cNvPr id="162" name="Rounded Rectangle 16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001010|011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433181" y="1991795"/>
            <a:ext cx="1422400" cy="401562"/>
            <a:chOff x="1084085" y="3714157"/>
            <a:chExt cx="1422400" cy="401562"/>
          </a:xfrm>
        </p:grpSpPr>
        <p:sp>
          <p:nvSpPr>
            <p:cNvPr id="165" name="Rounded Rectangle 164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001011|001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6855230" y="1991795"/>
            <a:ext cx="1422400" cy="401562"/>
            <a:chOff x="1084085" y="3714157"/>
            <a:chExt cx="1422400" cy="401562"/>
          </a:xfrm>
        </p:grpSpPr>
        <p:sp>
          <p:nvSpPr>
            <p:cNvPr id="168" name="Rounded Rectangle 16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001011|100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276928" y="1991795"/>
            <a:ext cx="1422400" cy="401562"/>
            <a:chOff x="1084085" y="3714157"/>
            <a:chExt cx="1422400" cy="401562"/>
          </a:xfrm>
        </p:grpSpPr>
        <p:sp>
          <p:nvSpPr>
            <p:cNvPr id="171" name="Rounded Rectangle 17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010100|100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SVO in CUDA (leaf level)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Sort all voxels (and remove identical)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Mark first child of all parents</a:t>
            </a:r>
          </a:p>
          <a:p>
            <a:endParaRPr lang="sv-SE" dirty="0"/>
          </a:p>
          <a:p>
            <a:r>
              <a:rPr lang="en-US" dirty="0"/>
              <a:t>Prefix sum gives position of parents</a:t>
            </a:r>
          </a:p>
          <a:p>
            <a:endParaRPr lang="en-US" dirty="0"/>
          </a:p>
          <a:p>
            <a:r>
              <a:rPr lang="en-US" dirty="0"/>
              <a:t>Build leaf level cords and </a:t>
            </a:r>
            <a:r>
              <a:rPr lang="en-US" dirty="0" err="1"/>
              <a:t>childmasks</a:t>
            </a:r>
            <a:endParaRPr lang="sv-SE" dirty="0"/>
          </a:p>
        </p:txBody>
      </p:sp>
      <p:grpSp>
        <p:nvGrpSpPr>
          <p:cNvPr id="42" name="Group 41"/>
          <p:cNvGrpSpPr/>
          <p:nvPr/>
        </p:nvGrpSpPr>
        <p:grpSpPr>
          <a:xfrm>
            <a:off x="1164928" y="4023806"/>
            <a:ext cx="1422400" cy="401562"/>
            <a:chOff x="1084085" y="3714157"/>
            <a:chExt cx="1422400" cy="401562"/>
          </a:xfrm>
        </p:grpSpPr>
        <p:sp>
          <p:nvSpPr>
            <p:cNvPr id="58" name="Rounded Rectangle 5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587328" y="4023806"/>
            <a:ext cx="1422400" cy="401562"/>
            <a:chOff x="1084085" y="3714157"/>
            <a:chExt cx="1422400" cy="401562"/>
          </a:xfrm>
        </p:grpSpPr>
        <p:sp>
          <p:nvSpPr>
            <p:cNvPr id="61" name="Rounded Rectangle 6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009728" y="4023806"/>
            <a:ext cx="1422400" cy="401562"/>
            <a:chOff x="1084085" y="3714157"/>
            <a:chExt cx="1422400" cy="401562"/>
          </a:xfrm>
        </p:grpSpPr>
        <p:sp>
          <p:nvSpPr>
            <p:cNvPr id="64" name="Rounded Rectangle 63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32128" y="4023806"/>
            <a:ext cx="1422400" cy="401562"/>
            <a:chOff x="1084085" y="3714157"/>
            <a:chExt cx="1422400" cy="401562"/>
          </a:xfrm>
        </p:grpSpPr>
        <p:sp>
          <p:nvSpPr>
            <p:cNvPr id="67" name="Rounded Rectangle 66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854528" y="4023806"/>
            <a:ext cx="1422400" cy="401562"/>
            <a:chOff x="1084085" y="3714157"/>
            <a:chExt cx="1422400" cy="401562"/>
          </a:xfrm>
        </p:grpSpPr>
        <p:sp>
          <p:nvSpPr>
            <p:cNvPr id="70" name="Rounded Rectangle 69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276928" y="4023806"/>
            <a:ext cx="1422400" cy="401562"/>
            <a:chOff x="1084085" y="3714157"/>
            <a:chExt cx="1422400" cy="401562"/>
          </a:xfrm>
        </p:grpSpPr>
        <p:sp>
          <p:nvSpPr>
            <p:cNvPr id="73" name="Rounded Rectangle 72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2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64928" y="2981185"/>
            <a:ext cx="1422400" cy="401562"/>
            <a:chOff x="1084085" y="3714157"/>
            <a:chExt cx="1422400" cy="401562"/>
          </a:xfrm>
        </p:grpSpPr>
        <p:sp>
          <p:nvSpPr>
            <p:cNvPr id="76" name="Rounded Rectangle 75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587328" y="2981185"/>
            <a:ext cx="1422400" cy="401562"/>
            <a:chOff x="1084085" y="3714157"/>
            <a:chExt cx="1422400" cy="401562"/>
          </a:xfrm>
        </p:grpSpPr>
        <p:sp>
          <p:nvSpPr>
            <p:cNvPr id="79" name="Rounded Rectangle 78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009728" y="2981185"/>
            <a:ext cx="1422400" cy="401562"/>
            <a:chOff x="1084085" y="3714157"/>
            <a:chExt cx="1422400" cy="401562"/>
          </a:xfrm>
        </p:grpSpPr>
        <p:sp>
          <p:nvSpPr>
            <p:cNvPr id="82" name="Rounded Rectangle 8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432128" y="2981185"/>
            <a:ext cx="1422400" cy="401562"/>
            <a:chOff x="1084085" y="3714157"/>
            <a:chExt cx="1422400" cy="401562"/>
          </a:xfrm>
        </p:grpSpPr>
        <p:sp>
          <p:nvSpPr>
            <p:cNvPr id="85" name="Rounded Rectangle 84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854528" y="2981185"/>
            <a:ext cx="1422400" cy="401562"/>
            <a:chOff x="1084085" y="3714157"/>
            <a:chExt cx="1422400" cy="401562"/>
          </a:xfrm>
        </p:grpSpPr>
        <p:sp>
          <p:nvSpPr>
            <p:cNvPr id="88" name="Rounded Rectangle 8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276928" y="2981185"/>
            <a:ext cx="1422400" cy="401562"/>
            <a:chOff x="1084085" y="3714157"/>
            <a:chExt cx="1422400" cy="401562"/>
          </a:xfrm>
        </p:grpSpPr>
        <p:sp>
          <p:nvSpPr>
            <p:cNvPr id="91" name="Rounded Rectangle 90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164928" y="5013196"/>
            <a:ext cx="1422400" cy="401562"/>
            <a:chOff x="1084085" y="3714157"/>
            <a:chExt cx="1422400" cy="401562"/>
          </a:xfrm>
        </p:grpSpPr>
        <p:sp>
          <p:nvSpPr>
            <p:cNvPr id="112" name="Rounded Rectangle 111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001010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587328" y="5013196"/>
            <a:ext cx="1422400" cy="401562"/>
            <a:chOff x="1084085" y="3714157"/>
            <a:chExt cx="1422400" cy="401562"/>
          </a:xfrm>
        </p:grpSpPr>
        <p:sp>
          <p:nvSpPr>
            <p:cNvPr id="115" name="Rounded Rectangle 114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001011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009728" y="5013196"/>
            <a:ext cx="1422400" cy="401562"/>
            <a:chOff x="1084085" y="3714157"/>
            <a:chExt cx="1422400" cy="401562"/>
          </a:xfrm>
        </p:grpSpPr>
        <p:sp>
          <p:nvSpPr>
            <p:cNvPr id="118" name="Rounded Rectangle 117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010100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83292" y="1991795"/>
            <a:ext cx="3529259" cy="3394768"/>
            <a:chOff x="2883292" y="1991795"/>
            <a:chExt cx="3529259" cy="3394768"/>
          </a:xfrm>
        </p:grpSpPr>
        <p:sp>
          <p:nvSpPr>
            <p:cNvPr id="6" name="Oval 5"/>
            <p:cNvSpPr/>
            <p:nvPr/>
          </p:nvSpPr>
          <p:spPr>
            <a:xfrm>
              <a:off x="5432128" y="1991795"/>
              <a:ext cx="886424" cy="34833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Freeform 6"/>
            <p:cNvSpPr/>
            <p:nvPr/>
          </p:nvSpPr>
          <p:spPr>
            <a:xfrm>
              <a:off x="6168571" y="2293257"/>
              <a:ext cx="243980" cy="1790095"/>
            </a:xfrm>
            <a:custGeom>
              <a:avLst/>
              <a:gdLst>
                <a:gd name="connsiteX0" fmla="*/ 0 w 243980"/>
                <a:gd name="connsiteY0" fmla="*/ 0 h 1790095"/>
                <a:gd name="connsiteX1" fmla="*/ 241905 w 243980"/>
                <a:gd name="connsiteY1" fmla="*/ 783772 h 1790095"/>
                <a:gd name="connsiteX2" fmla="*/ 96762 w 243980"/>
                <a:gd name="connsiteY2" fmla="*/ 1790095 h 17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980" h="1790095">
                  <a:moveTo>
                    <a:pt x="0" y="0"/>
                  </a:moveTo>
                  <a:cubicBezTo>
                    <a:pt x="112889" y="242711"/>
                    <a:pt x="225778" y="485423"/>
                    <a:pt x="241905" y="783772"/>
                  </a:cubicBezTo>
                  <a:cubicBezTo>
                    <a:pt x="258032" y="1082121"/>
                    <a:pt x="177397" y="1436108"/>
                    <a:pt x="96762" y="1790095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0" name="Oval 119"/>
            <p:cNvSpPr/>
            <p:nvPr/>
          </p:nvSpPr>
          <p:spPr>
            <a:xfrm>
              <a:off x="5914913" y="4023522"/>
              <a:ext cx="444343" cy="34861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10857" y="4157251"/>
              <a:ext cx="2501295" cy="859854"/>
            </a:xfrm>
            <a:custGeom>
              <a:avLst/>
              <a:gdLst>
                <a:gd name="connsiteX0" fmla="*/ 2501295 w 2501295"/>
                <a:gd name="connsiteY0" fmla="*/ 37378 h 859854"/>
                <a:gd name="connsiteX1" fmla="*/ 996648 w 2501295"/>
                <a:gd name="connsiteY1" fmla="*/ 95435 h 859854"/>
                <a:gd name="connsiteX2" fmla="*/ 0 w 2501295"/>
                <a:gd name="connsiteY2" fmla="*/ 859854 h 85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1295" h="859854">
                  <a:moveTo>
                    <a:pt x="2501295" y="37378"/>
                  </a:moveTo>
                  <a:cubicBezTo>
                    <a:pt x="1957412" y="-2133"/>
                    <a:pt x="1413530" y="-41644"/>
                    <a:pt x="996648" y="95435"/>
                  </a:cubicBezTo>
                  <a:cubicBezTo>
                    <a:pt x="579766" y="232514"/>
                    <a:pt x="289883" y="546184"/>
                    <a:pt x="0" y="859854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1" name="Oval 120"/>
            <p:cNvSpPr/>
            <p:nvPr/>
          </p:nvSpPr>
          <p:spPr>
            <a:xfrm>
              <a:off x="2883292" y="5038232"/>
              <a:ext cx="886424" cy="34833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164928" y="5407565"/>
            <a:ext cx="1422400" cy="401562"/>
            <a:chOff x="1084085" y="3714157"/>
            <a:chExt cx="1422400" cy="401562"/>
          </a:xfrm>
        </p:grpSpPr>
        <p:sp>
          <p:nvSpPr>
            <p:cNvPr id="123" name="Rounded Rectangle 122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00001110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87328" y="5407565"/>
            <a:ext cx="1422400" cy="401562"/>
            <a:chOff x="1084085" y="3714157"/>
            <a:chExt cx="1422400" cy="401562"/>
          </a:xfrm>
        </p:grpSpPr>
        <p:sp>
          <p:nvSpPr>
            <p:cNvPr id="126" name="Rounded Rectangle 125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00010010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009728" y="5407565"/>
            <a:ext cx="1422400" cy="401562"/>
            <a:chOff x="1084085" y="3714157"/>
            <a:chExt cx="1422400" cy="401562"/>
          </a:xfrm>
        </p:grpSpPr>
        <p:sp>
          <p:nvSpPr>
            <p:cNvPr id="129" name="Rounded Rectangle 128"/>
            <p:cNvSpPr/>
            <p:nvPr/>
          </p:nvSpPr>
          <p:spPr>
            <a:xfrm>
              <a:off x="1084085" y="3714157"/>
              <a:ext cx="1422400" cy="34833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84085" y="3714157"/>
              <a:ext cx="1422400" cy="40156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00010000</a:t>
              </a:r>
              <a:endParaRPr lang="sv-SE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3522655" y="1991796"/>
            <a:ext cx="3415552" cy="3771293"/>
            <a:chOff x="2636231" y="1981295"/>
            <a:chExt cx="3415552" cy="3771293"/>
          </a:xfrm>
        </p:grpSpPr>
        <p:sp>
          <p:nvSpPr>
            <p:cNvPr id="132" name="Oval 131"/>
            <p:cNvSpPr/>
            <p:nvPr/>
          </p:nvSpPr>
          <p:spPr>
            <a:xfrm>
              <a:off x="5432128" y="1981295"/>
              <a:ext cx="535976" cy="358832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399803" y="2306075"/>
              <a:ext cx="651980" cy="1683657"/>
            </a:xfrm>
            <a:custGeom>
              <a:avLst/>
              <a:gdLst>
                <a:gd name="connsiteX0" fmla="*/ 0 w 243980"/>
                <a:gd name="connsiteY0" fmla="*/ 0 h 1790095"/>
                <a:gd name="connsiteX1" fmla="*/ 241905 w 243980"/>
                <a:gd name="connsiteY1" fmla="*/ 783772 h 1790095"/>
                <a:gd name="connsiteX2" fmla="*/ 96762 w 243980"/>
                <a:gd name="connsiteY2" fmla="*/ 1790095 h 1790095"/>
                <a:gd name="connsiteX0" fmla="*/ 396724 w 651980"/>
                <a:gd name="connsiteY0" fmla="*/ 0 h 1683657"/>
                <a:gd name="connsiteX1" fmla="*/ 638629 w 651980"/>
                <a:gd name="connsiteY1" fmla="*/ 783772 h 1683657"/>
                <a:gd name="connsiteX2" fmla="*/ 0 w 651980"/>
                <a:gd name="connsiteY2" fmla="*/ 1683657 h 1683657"/>
                <a:gd name="connsiteX0" fmla="*/ 396724 w 651980"/>
                <a:gd name="connsiteY0" fmla="*/ 0 h 1683657"/>
                <a:gd name="connsiteX1" fmla="*/ 638629 w 651980"/>
                <a:gd name="connsiteY1" fmla="*/ 783772 h 1683657"/>
                <a:gd name="connsiteX2" fmla="*/ 0 w 651980"/>
                <a:gd name="connsiteY2" fmla="*/ 1683657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1980" h="1683657">
                  <a:moveTo>
                    <a:pt x="396724" y="0"/>
                  </a:moveTo>
                  <a:cubicBezTo>
                    <a:pt x="509613" y="242711"/>
                    <a:pt x="704750" y="503163"/>
                    <a:pt x="638629" y="783772"/>
                  </a:cubicBezTo>
                  <a:cubicBezTo>
                    <a:pt x="572508" y="1064382"/>
                    <a:pt x="341892" y="1426432"/>
                    <a:pt x="0" y="1683657"/>
                  </a:cubicBez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4" name="Oval 133"/>
            <p:cNvSpPr/>
            <p:nvPr/>
          </p:nvSpPr>
          <p:spPr>
            <a:xfrm>
              <a:off x="5098389" y="4009000"/>
              <a:ext cx="444343" cy="348615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777066" y="4229005"/>
              <a:ext cx="2341638" cy="1252557"/>
            </a:xfrm>
            <a:custGeom>
              <a:avLst/>
              <a:gdLst>
                <a:gd name="connsiteX0" fmla="*/ 2501295 w 2501295"/>
                <a:gd name="connsiteY0" fmla="*/ 37378 h 859854"/>
                <a:gd name="connsiteX1" fmla="*/ 996648 w 2501295"/>
                <a:gd name="connsiteY1" fmla="*/ 95435 h 859854"/>
                <a:gd name="connsiteX2" fmla="*/ 0 w 2501295"/>
                <a:gd name="connsiteY2" fmla="*/ 859854 h 859854"/>
                <a:gd name="connsiteX0" fmla="*/ 1707847 w 1707847"/>
                <a:gd name="connsiteY0" fmla="*/ 58171 h 837104"/>
                <a:gd name="connsiteX1" fmla="*/ 996648 w 1707847"/>
                <a:gd name="connsiteY1" fmla="*/ 72685 h 837104"/>
                <a:gd name="connsiteX2" fmla="*/ 0 w 1707847"/>
                <a:gd name="connsiteY2" fmla="*/ 837104 h 837104"/>
                <a:gd name="connsiteX0" fmla="*/ 1707847 w 1707847"/>
                <a:gd name="connsiteY0" fmla="*/ 4976 h 783909"/>
                <a:gd name="connsiteX1" fmla="*/ 628953 w 1707847"/>
                <a:gd name="connsiteY1" fmla="*/ 300099 h 783909"/>
                <a:gd name="connsiteX2" fmla="*/ 0 w 1707847"/>
                <a:gd name="connsiteY2" fmla="*/ 783909 h 783909"/>
                <a:gd name="connsiteX0" fmla="*/ 2341638 w 2341638"/>
                <a:gd name="connsiteY0" fmla="*/ 7166 h 1250556"/>
                <a:gd name="connsiteX1" fmla="*/ 1262744 w 2341638"/>
                <a:gd name="connsiteY1" fmla="*/ 302289 h 1250556"/>
                <a:gd name="connsiteX2" fmla="*/ 0 w 2341638"/>
                <a:gd name="connsiteY2" fmla="*/ 1250556 h 1250556"/>
                <a:gd name="connsiteX0" fmla="*/ 2341638 w 2341638"/>
                <a:gd name="connsiteY0" fmla="*/ 9167 h 1252557"/>
                <a:gd name="connsiteX1" fmla="*/ 1054706 w 2341638"/>
                <a:gd name="connsiteY1" fmla="*/ 265586 h 1252557"/>
                <a:gd name="connsiteX2" fmla="*/ 0 w 2341638"/>
                <a:gd name="connsiteY2" fmla="*/ 1252557 h 125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1638" h="1252557">
                  <a:moveTo>
                    <a:pt x="2341638" y="9167"/>
                  </a:moveTo>
                  <a:cubicBezTo>
                    <a:pt x="1797755" y="-30344"/>
                    <a:pt x="1444979" y="58354"/>
                    <a:pt x="1054706" y="265586"/>
                  </a:cubicBezTo>
                  <a:cubicBezTo>
                    <a:pt x="664433" y="472818"/>
                    <a:pt x="289883" y="938887"/>
                    <a:pt x="0" y="1252557"/>
                  </a:cubicBezTo>
                </a:path>
              </a:pathLst>
            </a:custGeom>
            <a:noFill/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6" name="Oval 135"/>
            <p:cNvSpPr/>
            <p:nvPr/>
          </p:nvSpPr>
          <p:spPr>
            <a:xfrm>
              <a:off x="2636231" y="5404257"/>
              <a:ext cx="193948" cy="348331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969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EG18">
      <a:dk1>
        <a:srgbClr val="3F3F3F"/>
      </a:dk1>
      <a:lt1>
        <a:sysClr val="window" lastClr="FFFFFF"/>
      </a:lt1>
      <a:dk2>
        <a:srgbClr val="004558"/>
      </a:dk2>
      <a:lt2>
        <a:srgbClr val="C9F3FF"/>
      </a:lt2>
      <a:accent1>
        <a:srgbClr val="00A6D6"/>
      </a:accent1>
      <a:accent2>
        <a:srgbClr val="E18C1B"/>
      </a:accent2>
      <a:accent3>
        <a:srgbClr val="A2CA1A"/>
      </a:accent3>
      <a:accent4>
        <a:srgbClr val="6D177F"/>
      </a:accent4>
      <a:accent5>
        <a:srgbClr val="6EBBD5"/>
      </a:accent5>
      <a:accent6>
        <a:srgbClr val="E21A1A"/>
      </a:accent6>
      <a:hlink>
        <a:srgbClr val="0563C1"/>
      </a:hlink>
      <a:folHlink>
        <a:srgbClr val="954F72"/>
      </a:folHlink>
    </a:clrScheme>
    <a:fontScheme name="Custom EG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dirty="0" smtClean="0">
            <a:solidFill>
              <a:schemeClr val="tx1">
                <a:lumMod val="40000"/>
                <a:lumOff val="6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18603</TotalTime>
  <Words>3709</Words>
  <Application>Microsoft Office PowerPoint</Application>
  <PresentationFormat>Widescreen</PresentationFormat>
  <Paragraphs>1022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Consolas</vt:lpstr>
      <vt:lpstr>Tahoma</vt:lpstr>
      <vt:lpstr>Office Theme</vt:lpstr>
      <vt:lpstr>DAG Construction</vt:lpstr>
      <vt:lpstr>Outline</vt:lpstr>
      <vt:lpstr>Parallel primitives in CUDA</vt:lpstr>
      <vt:lpstr>Voxelization</vt:lpstr>
      <vt:lpstr>Build SVO in CUDA</vt:lpstr>
      <vt:lpstr>Build SVO in CUDA (leaf level)</vt:lpstr>
      <vt:lpstr>Build SVO in CUDA (leaf level)</vt:lpstr>
      <vt:lpstr>Build SVO in CUDA (leaf level)</vt:lpstr>
      <vt:lpstr>Build SVO in CUDA (leaf level)</vt:lpstr>
      <vt:lpstr>Build SVO in CUDA (internal levels)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</vt:lpstr>
      <vt:lpstr>Creating a DAG from an SVO,  Alternative Version</vt:lpstr>
      <vt:lpstr>Creating a DAG from an SVO,  Alternative Version</vt:lpstr>
      <vt:lpstr>Creating a DAG from an SVO,  Alternative Version</vt:lpstr>
      <vt:lpstr>Creating a DAG from an SVO,  Alternative Version</vt:lpstr>
      <vt:lpstr>Creating a DAG from an SVO,  Alternative Version</vt:lpstr>
      <vt:lpstr>Creating a DAG from an SVO,  Alternative Version</vt:lpstr>
      <vt:lpstr>Compressing Large DAGs</vt:lpstr>
      <vt:lpstr>Compressing Large DAGs</vt:lpstr>
      <vt:lpstr>Compressing Large DAGs</vt:lpstr>
      <vt:lpstr>Compressing Large DAGs</vt:lpstr>
      <vt:lpstr>Compressing Large DAGs</vt:lpstr>
      <vt:lpstr>Compressing Large DAGs</vt:lpstr>
      <vt:lpstr>Merging one level</vt:lpstr>
      <vt:lpstr>Merging one level</vt:lpstr>
      <vt:lpstr>Merging one level</vt:lpstr>
      <vt:lpstr>Merging one level</vt:lpstr>
      <vt:lpstr>Merging one level</vt:lpstr>
      <vt:lpstr>Merging one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</dc:creator>
  <cp:lastModifiedBy>Erik Sintorn</cp:lastModifiedBy>
  <cp:revision>127</cp:revision>
  <dcterms:created xsi:type="dcterms:W3CDTF">2017-10-20T09:20:57Z</dcterms:created>
  <dcterms:modified xsi:type="dcterms:W3CDTF">2018-04-16T07:25:26Z</dcterms:modified>
</cp:coreProperties>
</file>