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1051" r:id="rId2"/>
    <p:sldId id="280" r:id="rId3"/>
    <p:sldId id="281" r:id="rId4"/>
    <p:sldId id="989" r:id="rId5"/>
    <p:sldId id="1037" r:id="rId6"/>
    <p:sldId id="1038" r:id="rId7"/>
    <p:sldId id="1040" r:id="rId8"/>
    <p:sldId id="1048" r:id="rId9"/>
    <p:sldId id="1041" r:id="rId10"/>
    <p:sldId id="1042" r:id="rId11"/>
    <p:sldId id="1043" r:id="rId12"/>
    <p:sldId id="1044" r:id="rId13"/>
    <p:sldId id="1045" r:id="rId14"/>
    <p:sldId id="1046" r:id="rId15"/>
    <p:sldId id="1047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DBBD3"/>
    <a:srgbClr val="AA8178"/>
    <a:srgbClr val="3B8500"/>
    <a:srgbClr val="6659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79"/>
    <p:restoredTop sz="77320"/>
  </p:normalViewPr>
  <p:slideViewPr>
    <p:cSldViewPr snapToGrid="0">
      <p:cViewPr varScale="1">
        <p:scale>
          <a:sx n="111" d="100"/>
          <a:sy n="111" d="100"/>
        </p:scale>
        <p:origin x="240" y="3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039645-B27F-4BEF-AFB0-8448F3BF754F}" type="datetimeFigureOut">
              <a:rPr lang="en-US" smtClean="0"/>
              <a:t>4/19/18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03DEC7-7620-4300-A5C5-1A2C40A908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5825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If </a:t>
            </a:r>
            <a:r>
              <a:rPr lang="sv-SE" dirty="0" err="1"/>
              <a:t>every</a:t>
            </a:r>
            <a:r>
              <a:rPr lang="sv-SE" dirty="0"/>
              <a:t> </a:t>
            </a:r>
            <a:r>
              <a:rPr lang="sv-SE" dirty="0" err="1"/>
              <a:t>voxel</a:t>
            </a:r>
            <a:r>
              <a:rPr lang="sv-SE" dirty="0"/>
              <a:t> has an </a:t>
            </a:r>
            <a:r>
              <a:rPr lang="sv-SE" dirty="0" err="1"/>
              <a:t>attribute</a:t>
            </a:r>
            <a:r>
              <a:rPr lang="sv-SE" dirty="0"/>
              <a:t>, like a color.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849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/>
              <a:t>I </a:t>
            </a:r>
            <a:r>
              <a:rPr lang="sv-SE" dirty="0" err="1"/>
              <a:t>will</a:t>
            </a:r>
            <a:r>
              <a:rPr lang="sv-SE" dirty="0"/>
              <a:t> </a:t>
            </a:r>
            <a:r>
              <a:rPr lang="sv-SE" dirty="0" err="1"/>
              <a:t>toggle</a:t>
            </a:r>
            <a:r>
              <a:rPr lang="sv-SE" dirty="0"/>
              <a:t> </a:t>
            </a:r>
            <a:r>
              <a:rPr lang="sv-SE" dirty="0" err="1"/>
              <a:t>these</a:t>
            </a:r>
            <a:r>
              <a:rPr lang="sv-SE" dirty="0"/>
              <a:t> </a:t>
            </a:r>
            <a:r>
              <a:rPr lang="sv-SE" dirty="0" err="1"/>
              <a:t>slides</a:t>
            </a:r>
            <a:r>
              <a:rPr lang="sv-SE" dirty="0"/>
              <a:t> back and </a:t>
            </a:r>
            <a:r>
              <a:rPr lang="sv-SE" dirty="0" err="1"/>
              <a:t>forth</a:t>
            </a:r>
            <a:r>
              <a:rPr lang="sv-SE" dirty="0"/>
              <a:t>. </a:t>
            </a:r>
          </a:p>
          <a:p>
            <a:r>
              <a:rPr lang="sv-SE" dirty="0"/>
              <a:t>As </a:t>
            </a:r>
            <a:r>
              <a:rPr lang="sv-SE" dirty="0" err="1"/>
              <a:t>you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see</a:t>
            </a:r>
            <a:r>
              <a:rPr lang="sv-SE" dirty="0"/>
              <a:t>, the </a:t>
            </a:r>
            <a:r>
              <a:rPr lang="sv-SE" dirty="0" err="1"/>
              <a:t>only</a:t>
            </a:r>
            <a:r>
              <a:rPr lang="sv-SE" dirty="0"/>
              <a:t> </a:t>
            </a:r>
            <a:r>
              <a:rPr lang="sv-SE" dirty="0" err="1"/>
              <a:t>things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change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the </a:t>
            </a:r>
            <a:r>
              <a:rPr lang="sv-SE" dirty="0" err="1"/>
              <a:t>number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store at </a:t>
            </a:r>
            <a:r>
              <a:rPr lang="sv-SE" dirty="0" err="1"/>
              <a:t>each</a:t>
            </a:r>
            <a:r>
              <a:rPr lang="sv-SE" dirty="0"/>
              <a:t> </a:t>
            </a:r>
            <a:r>
              <a:rPr lang="sv-SE" dirty="0" err="1"/>
              <a:t>node</a:t>
            </a:r>
            <a:r>
              <a:rPr lang="sv-SE" dirty="0"/>
              <a:t> </a:t>
            </a:r>
            <a:r>
              <a:rPr lang="sv-SE" dirty="0" err="1"/>
              <a:t>now</a:t>
            </a:r>
            <a:r>
              <a:rPr lang="sv-SE" dirty="0"/>
              <a:t> </a:t>
            </a:r>
            <a:r>
              <a:rPr lang="sv-SE" dirty="0" err="1"/>
              <a:t>includes</a:t>
            </a:r>
            <a:r>
              <a:rPr lang="sv-SE" dirty="0"/>
              <a:t> the </a:t>
            </a:r>
            <a:r>
              <a:rPr lang="sv-SE" dirty="0" err="1"/>
              <a:t>voxel</a:t>
            </a:r>
            <a:r>
              <a:rPr lang="sv-SE" dirty="0"/>
              <a:t> colors at </a:t>
            </a:r>
            <a:r>
              <a:rPr lang="sv-SE" b="1" dirty="0"/>
              <a:t>all</a:t>
            </a:r>
            <a:r>
              <a:rPr lang="sv-SE" b="0" dirty="0"/>
              <a:t> </a:t>
            </a:r>
            <a:r>
              <a:rPr lang="sv-SE" b="0" dirty="0" err="1"/>
              <a:t>levels</a:t>
            </a:r>
            <a:r>
              <a:rPr lang="sv-SE" b="0" dirty="0"/>
              <a:t> – not </a:t>
            </a:r>
            <a:r>
              <a:rPr lang="sv-SE" b="0" dirty="0" err="1"/>
              <a:t>only</a:t>
            </a:r>
            <a:r>
              <a:rPr lang="sv-SE" b="0" dirty="0"/>
              <a:t> the </a:t>
            </a:r>
            <a:r>
              <a:rPr lang="sv-SE" b="0" dirty="0" err="1"/>
              <a:t>leaf</a:t>
            </a:r>
            <a:r>
              <a:rPr lang="sv-SE" b="0" dirty="0"/>
              <a:t> </a:t>
            </a:r>
            <a:r>
              <a:rPr lang="sv-SE" b="0" dirty="0" err="1"/>
              <a:t>level</a:t>
            </a:r>
            <a:r>
              <a:rPr lang="sv-SE" b="0" dirty="0"/>
              <a:t>.</a:t>
            </a:r>
          </a:p>
          <a:p>
            <a:r>
              <a:rPr lang="sv-SE" b="0" dirty="0"/>
              <a:t>And </a:t>
            </a:r>
            <a:r>
              <a:rPr lang="sv-SE" b="0" dirty="0" err="1"/>
              <a:t>our</a:t>
            </a:r>
            <a:r>
              <a:rPr lang="sv-SE" b="0" dirty="0"/>
              <a:t> </a:t>
            </a:r>
            <a:r>
              <a:rPr lang="sv-SE" b="0" dirty="0" err="1"/>
              <a:t>node</a:t>
            </a:r>
            <a:r>
              <a:rPr lang="sv-SE" b="0" dirty="0"/>
              <a:t> x </a:t>
            </a:r>
            <a:r>
              <a:rPr lang="sv-SE" b="0" dirty="0" err="1"/>
              <a:t>can</a:t>
            </a:r>
            <a:r>
              <a:rPr lang="sv-SE" b="0" dirty="0"/>
              <a:t> be at </a:t>
            </a:r>
            <a:r>
              <a:rPr lang="sv-SE" b="0" dirty="0" err="1"/>
              <a:t>any</a:t>
            </a:r>
            <a:r>
              <a:rPr lang="sv-SE" b="0" dirty="0"/>
              <a:t> </a:t>
            </a:r>
            <a:r>
              <a:rPr lang="sv-SE" b="0" dirty="0" err="1"/>
              <a:t>leaf</a:t>
            </a:r>
            <a:r>
              <a:rPr lang="sv-SE" b="0" dirty="0"/>
              <a:t> or </a:t>
            </a:r>
            <a:r>
              <a:rPr lang="sv-SE" b="0" dirty="0" err="1"/>
              <a:t>intermediate</a:t>
            </a:r>
            <a:r>
              <a:rPr lang="sv-SE" b="0" dirty="0"/>
              <a:t> </a:t>
            </a:r>
            <a:r>
              <a:rPr lang="sv-SE" b="0" dirty="0" err="1"/>
              <a:t>level</a:t>
            </a:r>
            <a:r>
              <a:rPr lang="sv-SE" b="0" dirty="0"/>
              <a:t>. And </a:t>
            </a:r>
            <a:r>
              <a:rPr lang="sv-SE" b="0" dirty="0" err="1"/>
              <a:t>we</a:t>
            </a:r>
            <a:r>
              <a:rPr lang="sv-SE" b="0" dirty="0"/>
              <a:t> </a:t>
            </a:r>
            <a:r>
              <a:rPr lang="sv-SE" b="0" dirty="0" err="1"/>
              <a:t>need</a:t>
            </a:r>
            <a:r>
              <a:rPr lang="sv-SE" b="0" dirty="0"/>
              <a:t> to </a:t>
            </a:r>
            <a:r>
              <a:rPr lang="sv-SE" b="0" dirty="0" err="1"/>
              <a:t>add</a:t>
            </a:r>
            <a:r>
              <a:rPr lang="sv-SE" b="0" dirty="0"/>
              <a:t> the </a:t>
            </a:r>
            <a:r>
              <a:rPr lang="sv-SE" b="0" dirty="0" err="1"/>
              <a:t>number</a:t>
            </a:r>
            <a:r>
              <a:rPr lang="sv-SE" b="0" dirty="0"/>
              <a:t> </a:t>
            </a:r>
            <a:r>
              <a:rPr lang="sv-SE" b="0" dirty="0" err="1"/>
              <a:t>of</a:t>
            </a:r>
            <a:r>
              <a:rPr lang="sv-SE" b="0" dirty="0"/>
              <a:t> </a:t>
            </a:r>
            <a:r>
              <a:rPr lang="sv-SE" b="0" dirty="0" err="1"/>
              <a:t>path_nodes_above_node_x</a:t>
            </a:r>
            <a:r>
              <a:rPr lang="sv-SE" b="0" dirty="0"/>
              <a:t>.</a:t>
            </a:r>
          </a:p>
          <a:p>
            <a:r>
              <a:rPr lang="sv-SE" b="0" dirty="0"/>
              <a:t>The </a:t>
            </a:r>
            <a:r>
              <a:rPr lang="sv-SE" b="0" dirty="0" err="1"/>
              <a:t>reason</a:t>
            </a:r>
            <a:r>
              <a:rPr lang="sv-SE" b="0" dirty="0"/>
              <a:t> for the </a:t>
            </a:r>
            <a:r>
              <a:rPr lang="sv-SE" b="0" dirty="0" err="1"/>
              <a:t>latter</a:t>
            </a:r>
            <a:r>
              <a:rPr lang="sv-SE" b="0" dirty="0"/>
              <a:t> is </a:t>
            </a:r>
            <a:r>
              <a:rPr lang="sv-SE" b="0" dirty="0" err="1"/>
              <a:t>that</a:t>
            </a:r>
            <a:r>
              <a:rPr lang="sv-SE" b="0" dirty="0"/>
              <a:t> </a:t>
            </a:r>
            <a:r>
              <a:rPr lang="sv-SE" b="0" dirty="0" err="1"/>
              <a:t>summing</a:t>
            </a:r>
            <a:r>
              <a:rPr lang="sv-SE" b="0" dirty="0"/>
              <a:t> all the </a:t>
            </a:r>
            <a:r>
              <a:rPr lang="sv-SE" b="0" dirty="0" err="1"/>
              <a:t>siblings</a:t>
            </a:r>
            <a:r>
              <a:rPr lang="sv-SE" b="0" dirty="0"/>
              <a:t> </a:t>
            </a:r>
            <a:r>
              <a:rPr lang="sv-SE" b="0" dirty="0" err="1"/>
              <a:t>values</a:t>
            </a:r>
            <a:r>
              <a:rPr lang="sv-SE" b="0" dirty="0"/>
              <a:t> </a:t>
            </a:r>
            <a:r>
              <a:rPr lang="sv-SE" b="0" dirty="0" err="1"/>
              <a:t>here</a:t>
            </a:r>
            <a:r>
              <a:rPr lang="sv-SE" b="0" dirty="0"/>
              <a:t> (green) </a:t>
            </a:r>
            <a:r>
              <a:rPr lang="sv-SE" b="0" dirty="0" err="1"/>
              <a:t>will</a:t>
            </a:r>
            <a:r>
              <a:rPr lang="sv-SE" b="0" dirty="0"/>
              <a:t> </a:t>
            </a:r>
            <a:r>
              <a:rPr lang="sv-SE" b="0" dirty="0" err="1"/>
              <a:t>give</a:t>
            </a:r>
            <a:r>
              <a:rPr lang="sv-SE" b="0" dirty="0"/>
              <a:t> the </a:t>
            </a:r>
            <a:r>
              <a:rPr lang="sv-SE" b="0" dirty="0" err="1"/>
              <a:t>number</a:t>
            </a:r>
            <a:r>
              <a:rPr lang="sv-SE" b="0" dirty="0"/>
              <a:t> </a:t>
            </a:r>
            <a:r>
              <a:rPr lang="sv-SE" b="0" dirty="0" err="1"/>
              <a:t>of</a:t>
            </a:r>
            <a:r>
              <a:rPr lang="sv-SE" b="0" dirty="0"/>
              <a:t> </a:t>
            </a:r>
            <a:r>
              <a:rPr lang="sv-SE" b="0" dirty="0" err="1"/>
              <a:t>voxel</a:t>
            </a:r>
            <a:r>
              <a:rPr lang="sv-SE" b="0" dirty="0"/>
              <a:t> colors in </a:t>
            </a:r>
            <a:r>
              <a:rPr lang="sv-SE" b="0" dirty="0" err="1"/>
              <a:t>this</a:t>
            </a:r>
            <a:r>
              <a:rPr lang="sv-SE" b="0" dirty="0"/>
              <a:t> green </a:t>
            </a:r>
            <a:r>
              <a:rPr lang="sv-SE" b="0" dirty="0" err="1"/>
              <a:t>subgraph</a:t>
            </a:r>
            <a:r>
              <a:rPr lang="sv-SE" b="0" dirty="0"/>
              <a:t>.</a:t>
            </a:r>
          </a:p>
          <a:p>
            <a:r>
              <a:rPr lang="sv-SE" b="0" dirty="0"/>
              <a:t>And the same for the </a:t>
            </a:r>
            <a:r>
              <a:rPr lang="sv-SE" b="0" dirty="0" err="1"/>
              <a:t>blue</a:t>
            </a:r>
            <a:r>
              <a:rPr lang="sv-SE" b="0" dirty="0"/>
              <a:t> and </a:t>
            </a:r>
            <a:r>
              <a:rPr lang="sv-SE" b="0" dirty="0" err="1"/>
              <a:t>white</a:t>
            </a:r>
            <a:r>
              <a:rPr lang="sv-SE" b="0" dirty="0"/>
              <a:t> </a:t>
            </a:r>
            <a:r>
              <a:rPr lang="sv-SE" b="0" dirty="0" err="1"/>
              <a:t>here</a:t>
            </a:r>
            <a:r>
              <a:rPr lang="sv-SE" b="0" dirty="0"/>
              <a:t>. </a:t>
            </a:r>
            <a:r>
              <a:rPr lang="sv-SE" b="0" dirty="0" err="1"/>
              <a:t>But</a:t>
            </a:r>
            <a:r>
              <a:rPr lang="sv-SE" b="0" dirty="0"/>
              <a:t> </a:t>
            </a:r>
            <a:r>
              <a:rPr lang="sv-SE" b="0" dirty="0" err="1"/>
              <a:t>we</a:t>
            </a:r>
            <a:r>
              <a:rPr lang="sv-SE" b="0" dirty="0"/>
              <a:t> </a:t>
            </a:r>
            <a:r>
              <a:rPr lang="sv-SE" b="0" dirty="0" err="1"/>
              <a:t>then</a:t>
            </a:r>
            <a:r>
              <a:rPr lang="sv-SE" b="0" dirty="0"/>
              <a:t> </a:t>
            </a:r>
            <a:r>
              <a:rPr lang="sv-SE" b="0" dirty="0" err="1"/>
              <a:t>have</a:t>
            </a:r>
            <a:r>
              <a:rPr lang="sv-SE" b="0" dirty="0"/>
              <a:t> </a:t>
            </a:r>
            <a:r>
              <a:rPr lang="sv-SE" b="0" dirty="0" err="1"/>
              <a:t>missed</a:t>
            </a:r>
            <a:r>
              <a:rPr lang="sv-SE" b="0" dirty="0"/>
              <a:t> the color </a:t>
            </a:r>
            <a:r>
              <a:rPr lang="sv-SE" b="0" dirty="0" err="1"/>
              <a:t>stored</a:t>
            </a:r>
            <a:r>
              <a:rPr lang="sv-SE" b="0" dirty="0"/>
              <a:t> for the </a:t>
            </a:r>
            <a:r>
              <a:rPr lang="sv-SE" b="0" dirty="0" err="1"/>
              <a:t>root</a:t>
            </a:r>
            <a:r>
              <a:rPr lang="sv-SE" b="0" dirty="0"/>
              <a:t>, and </a:t>
            </a:r>
            <a:r>
              <a:rPr lang="sv-SE" b="0" dirty="0" err="1"/>
              <a:t>these</a:t>
            </a:r>
            <a:r>
              <a:rPr lang="sv-SE" b="0" dirty="0"/>
              <a:t> </a:t>
            </a:r>
            <a:r>
              <a:rPr lang="sv-SE" b="0" dirty="0" err="1"/>
              <a:t>two</a:t>
            </a:r>
            <a:r>
              <a:rPr lang="sv-SE" b="0" dirty="0"/>
              <a:t> red </a:t>
            </a:r>
            <a:r>
              <a:rPr lang="sv-SE" b="0" dirty="0" err="1"/>
              <a:t>path</a:t>
            </a:r>
            <a:r>
              <a:rPr lang="sv-SE" b="0" dirty="0"/>
              <a:t> </a:t>
            </a:r>
            <a:r>
              <a:rPr lang="sv-SE" b="0" dirty="0" err="1"/>
              <a:t>nodes</a:t>
            </a:r>
            <a:r>
              <a:rPr lang="sv-SE" b="0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So, </a:t>
            </a:r>
            <a:r>
              <a:rPr lang="sv-SE" dirty="0" err="1"/>
              <a:t>that’s</a:t>
            </a:r>
            <a:r>
              <a:rPr lang="sv-SE" dirty="0"/>
              <a:t> </a:t>
            </a:r>
            <a:r>
              <a:rPr lang="sv-SE" dirty="0" err="1"/>
              <a:t>why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add</a:t>
            </a:r>
            <a:r>
              <a:rPr lang="sv-SE" dirty="0"/>
              <a:t> </a:t>
            </a:r>
            <a:r>
              <a:rPr lang="sv-SE" dirty="0" err="1"/>
              <a:t>this</a:t>
            </a:r>
            <a:r>
              <a:rPr lang="sv-SE" dirty="0"/>
              <a:t> ”</a:t>
            </a:r>
            <a:r>
              <a:rPr lang="sv-SE" b="0" dirty="0" err="1"/>
              <a:t>number</a:t>
            </a:r>
            <a:r>
              <a:rPr lang="sv-SE" b="0" dirty="0"/>
              <a:t> </a:t>
            </a:r>
            <a:r>
              <a:rPr lang="sv-SE" b="0" dirty="0" err="1"/>
              <a:t>of</a:t>
            </a:r>
            <a:r>
              <a:rPr lang="sv-SE" b="0" dirty="0"/>
              <a:t> </a:t>
            </a:r>
            <a:r>
              <a:rPr lang="sv-SE" b="0" dirty="0" err="1"/>
              <a:t>path_nodes_above_node_x</a:t>
            </a:r>
            <a:r>
              <a:rPr lang="sv-SE" b="0" dirty="0"/>
              <a:t>”,  i.e., 3. And </a:t>
            </a:r>
            <a:r>
              <a:rPr lang="sv-SE" b="0" dirty="0" err="1"/>
              <a:t>that’s</a:t>
            </a:r>
            <a:r>
              <a:rPr lang="sv-SE" b="0" dirty="0"/>
              <a:t> it.</a:t>
            </a:r>
          </a:p>
          <a:p>
            <a:r>
              <a:rPr lang="sv-SE" dirty="0"/>
              <a:t> </a:t>
            </a:r>
          </a:p>
          <a:p>
            <a:r>
              <a:rPr lang="sv-SE" dirty="0" err="1"/>
              <a:t>Transition</a:t>
            </a:r>
            <a:r>
              <a:rPr lang="sv-SE" dirty="0"/>
              <a:t>: </a:t>
            </a:r>
            <a:r>
              <a:rPr lang="sv-SE" b="1" dirty="0" err="1"/>
              <a:t>However</a:t>
            </a:r>
            <a:r>
              <a:rPr lang="sv-SE" b="1" dirty="0"/>
              <a:t>, </a:t>
            </a:r>
            <a:r>
              <a:rPr lang="sv-SE" b="1" dirty="0" err="1"/>
              <a:t>we</a:t>
            </a:r>
            <a:r>
              <a:rPr lang="sv-SE" b="1" dirty="0"/>
              <a:t> </a:t>
            </a:r>
            <a:r>
              <a:rPr lang="sv-SE" b="1" dirty="0" err="1"/>
              <a:t>can</a:t>
            </a:r>
            <a:r>
              <a:rPr lang="sv-SE" b="1" dirty="0"/>
              <a:t> </a:t>
            </a:r>
            <a:r>
              <a:rPr lang="sv-SE" b="1" dirty="0" err="1"/>
              <a:t>optimize</a:t>
            </a:r>
            <a:r>
              <a:rPr lang="sv-SE" b="1" dirty="0"/>
              <a:t> </a:t>
            </a:r>
            <a:r>
              <a:rPr lang="sv-SE" b="1" dirty="0" err="1"/>
              <a:t>if</a:t>
            </a:r>
            <a:r>
              <a:rPr lang="sv-SE" b="1" dirty="0"/>
              <a:t> </a:t>
            </a:r>
            <a:r>
              <a:rPr lang="sv-SE" b="1" dirty="0" err="1"/>
              <a:t>we</a:t>
            </a:r>
            <a:r>
              <a:rPr lang="sv-SE" b="1" dirty="0"/>
              <a:t> </a:t>
            </a:r>
            <a:r>
              <a:rPr lang="sv-SE" b="1" dirty="0" err="1"/>
              <a:t>want</a:t>
            </a:r>
            <a:r>
              <a:rPr lang="sv-SE" b="1" dirty="0"/>
              <a:t> to…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881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 err="1"/>
              <a:t>However</a:t>
            </a:r>
            <a:r>
              <a:rPr lang="sv-SE" dirty="0"/>
              <a:t>, the colors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typically</a:t>
            </a:r>
            <a:r>
              <a:rPr lang="sv-SE" dirty="0"/>
              <a:t> </a:t>
            </a:r>
            <a:r>
              <a:rPr lang="sv-SE" dirty="0" err="1"/>
              <a:t>accesses</a:t>
            </a:r>
            <a:r>
              <a:rPr lang="sv-SE" dirty="0"/>
              <a:t> </a:t>
            </a:r>
            <a:r>
              <a:rPr lang="sv-SE" dirty="0" err="1"/>
              <a:t>much</a:t>
            </a:r>
            <a:r>
              <a:rPr lang="sv-SE" dirty="0"/>
              <a:t>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seldom</a:t>
            </a:r>
            <a:r>
              <a:rPr lang="sv-SE" dirty="0"/>
              <a:t> </a:t>
            </a:r>
            <a:r>
              <a:rPr lang="sv-SE" dirty="0" err="1"/>
              <a:t>than</a:t>
            </a:r>
            <a:r>
              <a:rPr lang="sv-SE" dirty="0"/>
              <a:t> the </a:t>
            </a:r>
            <a:r>
              <a:rPr lang="sv-SE" dirty="0" err="1"/>
              <a:t>nodes</a:t>
            </a:r>
            <a:r>
              <a:rPr lang="sv-SE" dirty="0"/>
              <a:t> </a:t>
            </a:r>
            <a:r>
              <a:rPr lang="sv-SE" dirty="0" err="1"/>
              <a:t>themselves</a:t>
            </a:r>
            <a:r>
              <a:rPr lang="sv-SE" dirty="0"/>
              <a:t>, </a:t>
            </a:r>
            <a:r>
              <a:rPr lang="sv-SE" dirty="0" err="1"/>
              <a:t>during</a:t>
            </a:r>
            <a:r>
              <a:rPr lang="sv-SE" dirty="0"/>
              <a:t> </a:t>
            </a:r>
            <a:r>
              <a:rPr lang="sv-SE" dirty="0" err="1"/>
              <a:t>ray</a:t>
            </a:r>
            <a:r>
              <a:rPr lang="sv-SE" dirty="0"/>
              <a:t> </a:t>
            </a:r>
            <a:r>
              <a:rPr lang="sv-SE" dirty="0" err="1"/>
              <a:t>traversal</a:t>
            </a:r>
            <a:r>
              <a:rPr lang="sv-SE" dirty="0"/>
              <a:t>. So, in my research </a:t>
            </a:r>
            <a:r>
              <a:rPr lang="sv-SE" dirty="0" err="1"/>
              <a:t>group</a:t>
            </a:r>
            <a:r>
              <a:rPr lang="sv-SE" dirty="0"/>
              <a:t>,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prefer</a:t>
            </a:r>
            <a:r>
              <a:rPr lang="sv-SE" dirty="0"/>
              <a:t> </a:t>
            </a:r>
            <a:r>
              <a:rPr lang="sv-SE" dirty="0" err="1"/>
              <a:t>having</a:t>
            </a:r>
            <a:r>
              <a:rPr lang="sv-SE" dirty="0"/>
              <a:t> the </a:t>
            </a:r>
            <a:r>
              <a:rPr lang="sv-SE" dirty="0" err="1"/>
              <a:t>smaller</a:t>
            </a:r>
            <a:r>
              <a:rPr lang="sv-SE" dirty="0"/>
              <a:t> DAG </a:t>
            </a:r>
            <a:r>
              <a:rPr lang="sv-SE" dirty="0" err="1"/>
              <a:t>which</a:t>
            </a:r>
            <a:r>
              <a:rPr lang="sv-SE" dirty="0"/>
              <a:t> </a:t>
            </a:r>
            <a:r>
              <a:rPr lang="sv-SE" dirty="0" err="1"/>
              <a:t>boosts</a:t>
            </a:r>
            <a:r>
              <a:rPr lang="sv-SE" dirty="0"/>
              <a:t> cache </a:t>
            </a:r>
            <a:r>
              <a:rPr lang="sv-SE" dirty="0" err="1"/>
              <a:t>performance</a:t>
            </a:r>
            <a:r>
              <a:rPr lang="sv-SE" dirty="0"/>
              <a:t>, and </a:t>
            </a:r>
            <a:r>
              <a:rPr lang="sv-SE" dirty="0" err="1"/>
              <a:t>pay</a:t>
            </a:r>
            <a:r>
              <a:rPr lang="sv-SE" dirty="0"/>
              <a:t> the </a:t>
            </a:r>
            <a:r>
              <a:rPr lang="sv-SE" dirty="0" err="1"/>
              <a:t>slightly</a:t>
            </a:r>
            <a:r>
              <a:rPr lang="sv-SE" dirty="0"/>
              <a:t> </a:t>
            </a:r>
            <a:r>
              <a:rPr lang="sv-SE" dirty="0" err="1"/>
              <a:t>higher</a:t>
            </a:r>
            <a:r>
              <a:rPr lang="sv-SE" dirty="0"/>
              <a:t> </a:t>
            </a:r>
            <a:r>
              <a:rPr lang="sv-SE" dirty="0" err="1"/>
              <a:t>but</a:t>
            </a:r>
            <a:r>
              <a:rPr lang="sv-SE" dirty="0"/>
              <a:t> </a:t>
            </a:r>
            <a:r>
              <a:rPr lang="sv-SE" dirty="0" err="1"/>
              <a:t>more</a:t>
            </a:r>
            <a:r>
              <a:rPr lang="sv-SE" dirty="0"/>
              <a:t> rare </a:t>
            </a:r>
            <a:r>
              <a:rPr lang="sv-SE" dirty="0" err="1"/>
              <a:t>cost</a:t>
            </a:r>
            <a:r>
              <a:rPr lang="sv-SE" dirty="0"/>
              <a:t> </a:t>
            </a:r>
            <a:r>
              <a:rPr lang="sv-SE" dirty="0" err="1"/>
              <a:t>when</a:t>
            </a:r>
            <a:r>
              <a:rPr lang="sv-SE" dirty="0"/>
              <a:t> the colors </a:t>
            </a:r>
            <a:r>
              <a:rPr lang="sv-SE" dirty="0" err="1"/>
              <a:t>need</a:t>
            </a:r>
            <a:r>
              <a:rPr lang="sv-SE" dirty="0"/>
              <a:t> to be </a:t>
            </a:r>
            <a:r>
              <a:rPr lang="sv-SE" dirty="0" err="1"/>
              <a:t>resolved</a:t>
            </a:r>
            <a:r>
              <a:rPr lang="sv-SE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111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 err="1"/>
              <a:t>We</a:t>
            </a:r>
            <a:r>
              <a:rPr lang="sv-SE" dirty="0"/>
              <a:t> lift </a:t>
            </a:r>
            <a:r>
              <a:rPr lang="sv-SE" dirty="0" err="1"/>
              <a:t>up</a:t>
            </a:r>
            <a:r>
              <a:rPr lang="sv-SE" dirty="0"/>
              <a:t> the prefix </a:t>
            </a:r>
            <a:r>
              <a:rPr lang="sv-SE" dirty="0" err="1"/>
              <a:t>sums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these</a:t>
            </a:r>
            <a:r>
              <a:rPr lang="sv-SE" dirty="0"/>
              <a:t> v-</a:t>
            </a:r>
            <a:r>
              <a:rPr lang="sv-SE" dirty="0" err="1"/>
              <a:t>numbers</a:t>
            </a:r>
            <a:r>
              <a:rPr lang="sv-SE" dirty="0"/>
              <a:t> (the </a:t>
            </a:r>
            <a:r>
              <a:rPr lang="sv-SE" dirty="0" err="1"/>
              <a:t>number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subgraph</a:t>
            </a:r>
            <a:r>
              <a:rPr lang="sv-SE" dirty="0"/>
              <a:t> </a:t>
            </a:r>
            <a:r>
              <a:rPr lang="sv-SE" dirty="0" err="1"/>
              <a:t>voxels</a:t>
            </a:r>
            <a:r>
              <a:rPr lang="sv-SE" dirty="0"/>
              <a:t>) to the </a:t>
            </a:r>
            <a:r>
              <a:rPr lang="sv-SE" dirty="0" err="1"/>
              <a:t>child</a:t>
            </a:r>
            <a:r>
              <a:rPr lang="sv-SE" dirty="0"/>
              <a:t> pointers.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0768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 err="1"/>
              <a:t>We</a:t>
            </a:r>
            <a:r>
              <a:rPr lang="sv-SE" dirty="0"/>
              <a:t> do </a:t>
            </a:r>
            <a:r>
              <a:rPr lang="sv-SE" dirty="0" err="1"/>
              <a:t>that</a:t>
            </a:r>
            <a:r>
              <a:rPr lang="sv-SE" dirty="0"/>
              <a:t> for all </a:t>
            </a:r>
            <a:r>
              <a:rPr lang="sv-SE" dirty="0" err="1"/>
              <a:t>nodes</a:t>
            </a:r>
            <a:r>
              <a:rPr lang="sv-SE" dirty="0"/>
              <a:t> in the </a:t>
            </a:r>
            <a:r>
              <a:rPr lang="sv-SE" dirty="0" err="1"/>
              <a:t>whole</a:t>
            </a:r>
            <a:r>
              <a:rPr lang="sv-SE" dirty="0"/>
              <a:t> DAG.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34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 err="1"/>
              <a:t>Next</a:t>
            </a:r>
            <a:r>
              <a:rPr lang="sv-SE" dirty="0"/>
              <a:t>, Dan </a:t>
            </a:r>
            <a:r>
              <a:rPr lang="sv-SE" dirty="0" err="1"/>
              <a:t>will</a:t>
            </a:r>
            <a:r>
              <a:rPr lang="sv-SE" dirty="0"/>
              <a:t> talk </a:t>
            </a:r>
            <a:r>
              <a:rPr lang="sv-SE" dirty="0" err="1"/>
              <a:t>about</a:t>
            </a:r>
            <a:r>
              <a:rPr lang="sv-SE" dirty="0"/>
              <a:t> the color </a:t>
            </a:r>
            <a:r>
              <a:rPr lang="sv-SE" dirty="0" err="1"/>
              <a:t>compression</a:t>
            </a:r>
            <a:r>
              <a:rPr lang="sv-SE" dirty="0"/>
              <a:t> in </a:t>
            </a:r>
            <a:r>
              <a:rPr lang="sv-SE" dirty="0" err="1"/>
              <a:t>more</a:t>
            </a:r>
            <a:r>
              <a:rPr lang="sv-SE" dirty="0"/>
              <a:t> </a:t>
            </a:r>
            <a:r>
              <a:rPr lang="sv-SE" dirty="0" err="1"/>
              <a:t>detail</a:t>
            </a:r>
            <a:r>
              <a:rPr lang="sv-SE" dirty="0"/>
              <a:t>.</a:t>
            </a: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89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 err="1"/>
              <a:t>There</a:t>
            </a:r>
            <a:r>
              <a:rPr lang="sv-SE" dirty="0"/>
              <a:t> </a:t>
            </a:r>
            <a:r>
              <a:rPr lang="sv-SE" dirty="0" err="1"/>
              <a:t>are</a:t>
            </a:r>
            <a:r>
              <a:rPr lang="sv-SE" dirty="0"/>
              <a:t> </a:t>
            </a:r>
            <a:r>
              <a:rPr lang="sv-SE" dirty="0" err="1"/>
              <a:t>two</a:t>
            </a:r>
            <a:r>
              <a:rPr lang="sv-SE" dirty="0"/>
              <a:t> </a:t>
            </a:r>
            <a:r>
              <a:rPr lang="sv-SE" dirty="0" err="1"/>
              <a:t>papers</a:t>
            </a:r>
            <a:r>
              <a:rPr lang="sv-SE" dirty="0"/>
              <a:t> on </a:t>
            </a:r>
            <a:r>
              <a:rPr lang="sv-SE" dirty="0" err="1"/>
              <a:t>how</a:t>
            </a:r>
            <a:r>
              <a:rPr lang="sv-SE" dirty="0"/>
              <a:t> to </a:t>
            </a:r>
            <a:r>
              <a:rPr lang="sv-SE" dirty="0" err="1"/>
              <a:t>extend</a:t>
            </a:r>
            <a:r>
              <a:rPr lang="sv-SE" dirty="0"/>
              <a:t> the DAGs to be </a:t>
            </a:r>
            <a:r>
              <a:rPr lang="sv-SE" dirty="0" err="1"/>
              <a:t>used</a:t>
            </a:r>
            <a:r>
              <a:rPr lang="sv-SE" dirty="0"/>
              <a:t> </a:t>
            </a:r>
            <a:r>
              <a:rPr lang="sv-SE" dirty="0" err="1"/>
              <a:t>together</a:t>
            </a:r>
            <a:r>
              <a:rPr lang="sv-SE" dirty="0"/>
              <a:t> </a:t>
            </a:r>
            <a:r>
              <a:rPr lang="sv-SE" dirty="0" err="1"/>
              <a:t>with</a:t>
            </a:r>
            <a:r>
              <a:rPr lang="sv-SE" dirty="0"/>
              <a:t> </a:t>
            </a:r>
            <a:r>
              <a:rPr lang="sv-SE" dirty="0" err="1"/>
              <a:t>voxel</a:t>
            </a:r>
            <a:r>
              <a:rPr lang="sv-SE" dirty="0"/>
              <a:t> colors</a:t>
            </a:r>
          </a:p>
          <a:p>
            <a:r>
              <a:rPr lang="sv-SE" dirty="0" err="1"/>
              <a:t>coherency</a:t>
            </a:r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7355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DAGs compress to around 1 bit or less per set voxel. Thus, 16-24-bit color information would be devastatingly expensive in terms of memory usage.</a:t>
            </a:r>
          </a:p>
          <a:p>
            <a:r>
              <a:rPr lang="en-US" dirty="0"/>
              <a:t>So far, DAGs haven’t stored color information – just the geometric information.</a:t>
            </a:r>
          </a:p>
          <a:p>
            <a:r>
              <a:rPr lang="en-US" dirty="0"/>
              <a:t>The key to the success of the DAGs was to separate colors and geometry, and so far, we have just cared about the geometry.</a:t>
            </a:r>
          </a:p>
          <a:p>
            <a:r>
              <a:rPr lang="en-US" dirty="0"/>
              <a:t>If the DAG nodes would contain color information, that would destroy much or often all of the merging opportunities and therefore destroy any efficient compression.</a:t>
            </a:r>
          </a:p>
          <a:p>
            <a:r>
              <a:rPr lang="en-US" dirty="0"/>
              <a:t>We have two problems...</a:t>
            </a:r>
          </a:p>
        </p:txBody>
      </p:sp>
    </p:spTree>
    <p:extLst>
      <p:ext uri="{BB962C8B-B14F-4D97-AF65-F5344CB8AC3E}">
        <p14:creationId xmlns:p14="http://schemas.microsoft.com/office/powerpoint/2010/main" val="41574199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/>
              <a:t>Vs 3D </a:t>
            </a:r>
            <a:r>
              <a:rPr lang="sv-SE" dirty="0" err="1"/>
              <a:t>fourier</a:t>
            </a:r>
            <a:r>
              <a:rPr lang="sv-SE" dirty="0"/>
              <a:t>-transform-</a:t>
            </a:r>
            <a:r>
              <a:rPr lang="sv-SE" dirty="0" err="1"/>
              <a:t>based</a:t>
            </a:r>
            <a:r>
              <a:rPr lang="sv-SE" dirty="0"/>
              <a:t> </a:t>
            </a:r>
            <a:r>
              <a:rPr lang="sv-SE" dirty="0" err="1"/>
              <a:t>methods</a:t>
            </a:r>
            <a:r>
              <a:rPr lang="sv-SE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9441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/>
              <a:t>If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a </a:t>
            </a:r>
            <a:r>
              <a:rPr lang="sv-SE" dirty="0" err="1"/>
              <a:t>voxelized</a:t>
            </a:r>
            <a:r>
              <a:rPr lang="sv-SE" dirty="0"/>
              <a:t> </a:t>
            </a:r>
            <a:r>
              <a:rPr lang="sv-SE" dirty="0" err="1"/>
              <a:t>object</a:t>
            </a:r>
            <a:r>
              <a:rPr lang="sv-SE" dirty="0"/>
              <a:t> like </a:t>
            </a:r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dwarf</a:t>
            </a:r>
            <a:r>
              <a:rPr lang="sv-SE" dirty="0"/>
              <a:t>,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want</a:t>
            </a:r>
            <a:r>
              <a:rPr lang="sv-SE" dirty="0"/>
              <a:t> to </a:t>
            </a:r>
            <a:r>
              <a:rPr lang="sv-SE" dirty="0" err="1"/>
              <a:t>outline</a:t>
            </a:r>
            <a:r>
              <a:rPr lang="sv-SE" dirty="0"/>
              <a:t> the </a:t>
            </a:r>
            <a:r>
              <a:rPr lang="sv-SE" dirty="0" err="1"/>
              <a:t>voxels</a:t>
            </a:r>
            <a:r>
              <a:rPr lang="sv-SE" dirty="0"/>
              <a:t> </a:t>
            </a:r>
            <a:r>
              <a:rPr lang="sv-SE" dirty="0" err="1"/>
              <a:t>somehow</a:t>
            </a:r>
            <a:r>
              <a:rPr lang="sv-SE" dirty="0"/>
              <a:t> and </a:t>
            </a:r>
            <a:r>
              <a:rPr lang="sv-SE" dirty="0" err="1"/>
              <a:t>compress</a:t>
            </a:r>
            <a:r>
              <a:rPr lang="sv-SE" dirty="0"/>
              <a:t> </a:t>
            </a:r>
            <a:r>
              <a:rPr lang="sv-SE" dirty="0" err="1"/>
              <a:t>them</a:t>
            </a:r>
            <a:r>
              <a:rPr lang="sv-SE" dirty="0"/>
              <a:t>.</a:t>
            </a:r>
          </a:p>
          <a:p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don’t</a:t>
            </a:r>
            <a:r>
              <a:rPr lang="sv-SE" dirty="0"/>
              <a:t> </a:t>
            </a:r>
            <a:r>
              <a:rPr lang="sv-SE" dirty="0" err="1"/>
              <a:t>want</a:t>
            </a:r>
            <a:r>
              <a:rPr lang="sv-SE" dirty="0"/>
              <a:t> to order the </a:t>
            </a:r>
            <a:r>
              <a:rPr lang="sv-SE" dirty="0" err="1"/>
              <a:t>voxels</a:t>
            </a:r>
            <a:r>
              <a:rPr lang="sv-SE" dirty="0"/>
              <a:t> in a </a:t>
            </a:r>
            <a:r>
              <a:rPr lang="sv-SE" dirty="0" err="1"/>
              <a:t>random</a:t>
            </a:r>
            <a:r>
              <a:rPr lang="sv-SE" dirty="0"/>
              <a:t> order, </a:t>
            </a:r>
            <a:r>
              <a:rPr lang="sv-SE" dirty="0" err="1"/>
              <a:t>because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destroys</a:t>
            </a:r>
            <a:r>
              <a:rPr lang="sv-SE" dirty="0"/>
              <a:t> </a:t>
            </a:r>
            <a:r>
              <a:rPr lang="sv-SE" dirty="0" err="1"/>
              <a:t>much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spatial </a:t>
            </a:r>
            <a:r>
              <a:rPr lang="sv-SE" dirty="0" err="1"/>
              <a:t>coherency</a:t>
            </a:r>
            <a:r>
              <a:rPr lang="sv-SE" dirty="0"/>
              <a:t> and </a:t>
            </a:r>
            <a:r>
              <a:rPr lang="sv-SE" dirty="0" err="1"/>
              <a:t>would</a:t>
            </a:r>
            <a:r>
              <a:rPr lang="sv-SE" dirty="0"/>
              <a:t> be </a:t>
            </a:r>
            <a:r>
              <a:rPr lang="sv-SE" dirty="0" err="1"/>
              <a:t>devastating</a:t>
            </a:r>
            <a:r>
              <a:rPr lang="sv-SE" dirty="0"/>
              <a:t> for color </a:t>
            </a:r>
            <a:r>
              <a:rPr lang="sv-SE" dirty="0" err="1"/>
              <a:t>compression</a:t>
            </a:r>
            <a:r>
              <a:rPr lang="sv-SE" dirty="0"/>
              <a:t>.</a:t>
            </a:r>
          </a:p>
          <a:p>
            <a:r>
              <a:rPr lang="sv-SE" dirty="0"/>
              <a:t>If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unravel</a:t>
            </a:r>
            <a:r>
              <a:rPr lang="sv-SE" dirty="0"/>
              <a:t> the </a:t>
            </a:r>
            <a:r>
              <a:rPr lang="sv-SE" dirty="0" err="1"/>
              <a:t>voxels</a:t>
            </a:r>
            <a:r>
              <a:rPr lang="sv-SE" dirty="0"/>
              <a:t> in the 3D </a:t>
            </a:r>
            <a:r>
              <a:rPr lang="sv-SE" dirty="0" err="1"/>
              <a:t>grid</a:t>
            </a:r>
            <a:r>
              <a:rPr lang="sv-SE" dirty="0"/>
              <a:t> </a:t>
            </a:r>
            <a:r>
              <a:rPr lang="sv-SE" dirty="0" err="1"/>
              <a:t>using</a:t>
            </a:r>
            <a:r>
              <a:rPr lang="sv-SE" dirty="0"/>
              <a:t> a </a:t>
            </a:r>
            <a:r>
              <a:rPr lang="sv-SE" dirty="0" err="1"/>
              <a:t>coherency-preserving</a:t>
            </a:r>
            <a:r>
              <a:rPr lang="sv-SE" dirty="0"/>
              <a:t> space-</a:t>
            </a:r>
            <a:r>
              <a:rPr lang="sv-SE" dirty="0" err="1"/>
              <a:t>filling</a:t>
            </a:r>
            <a:r>
              <a:rPr lang="sv-SE" dirty="0"/>
              <a:t> </a:t>
            </a:r>
            <a:r>
              <a:rPr lang="sv-SE" dirty="0" err="1"/>
              <a:t>curve</a:t>
            </a:r>
            <a:r>
              <a:rPr lang="sv-SE" dirty="0"/>
              <a:t> (as </a:t>
            </a:r>
            <a:r>
              <a:rPr lang="sv-SE" dirty="0" err="1"/>
              <a:t>this</a:t>
            </a:r>
            <a:r>
              <a:rPr lang="sv-SE" dirty="0"/>
              <a:t> Morton order or Hilbert order), </a:t>
            </a:r>
            <a:r>
              <a:rPr lang="sv-SE" dirty="0" err="1"/>
              <a:t>we</a:t>
            </a:r>
            <a:r>
              <a:rPr lang="sv-SE" dirty="0"/>
              <a:t> get a </a:t>
            </a:r>
            <a:r>
              <a:rPr lang="sv-SE" dirty="0" err="1"/>
              <a:t>sequential</a:t>
            </a:r>
            <a:r>
              <a:rPr lang="sv-SE" dirty="0"/>
              <a:t> 1D-stream </a:t>
            </a:r>
            <a:r>
              <a:rPr lang="sv-SE" dirty="0" err="1"/>
              <a:t>with</a:t>
            </a:r>
            <a:r>
              <a:rPr lang="sv-SE" dirty="0"/>
              <a:t> (</a:t>
            </a:r>
            <a:r>
              <a:rPr lang="sv-SE" dirty="0" err="1"/>
              <a:t>much</a:t>
            </a:r>
            <a:r>
              <a:rPr lang="sv-SE" dirty="0"/>
              <a:t>) spatial </a:t>
            </a:r>
            <a:r>
              <a:rPr lang="sv-SE" dirty="0" err="1"/>
              <a:t>coherency</a:t>
            </a:r>
            <a:r>
              <a:rPr lang="sv-SE" dirty="0"/>
              <a:t> </a:t>
            </a:r>
            <a:r>
              <a:rPr lang="sv-SE" dirty="0" err="1"/>
              <a:t>preserved</a:t>
            </a:r>
            <a:r>
              <a:rPr lang="sv-SE" dirty="0"/>
              <a:t>..</a:t>
            </a:r>
          </a:p>
          <a:p>
            <a:endParaRPr lang="sv-SE" dirty="0"/>
          </a:p>
          <a:p>
            <a:r>
              <a:rPr lang="sv-SE" dirty="0" err="1"/>
              <a:t>Then</a:t>
            </a:r>
            <a:r>
              <a:rPr lang="sv-SE" dirty="0"/>
              <a:t>,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outline</a:t>
            </a:r>
            <a:r>
              <a:rPr lang="sv-SE" dirty="0"/>
              <a:t> </a:t>
            </a:r>
            <a:r>
              <a:rPr lang="sv-SE" dirty="0" err="1"/>
              <a:t>this</a:t>
            </a:r>
            <a:r>
              <a:rPr lang="sv-SE" dirty="0"/>
              <a:t> 1D-stream </a:t>
            </a:r>
            <a:r>
              <a:rPr lang="sv-SE" dirty="0" err="1"/>
              <a:t>onto</a:t>
            </a:r>
            <a:r>
              <a:rPr lang="sv-SE" dirty="0"/>
              <a:t> a 2D image </a:t>
            </a:r>
            <a:r>
              <a:rPr lang="sv-SE" dirty="0" err="1"/>
              <a:t>using</a:t>
            </a:r>
            <a:r>
              <a:rPr lang="sv-SE" dirty="0"/>
              <a:t> a 2D-Morton order, </a:t>
            </a:r>
            <a:r>
              <a:rPr lang="sv-SE" dirty="0" err="1"/>
              <a:t>which</a:t>
            </a:r>
            <a:r>
              <a:rPr lang="sv-SE" dirty="0"/>
              <a:t> </a:t>
            </a:r>
            <a:r>
              <a:rPr lang="sv-SE" dirty="0" err="1"/>
              <a:t>again</a:t>
            </a:r>
            <a:r>
              <a:rPr lang="sv-SE" dirty="0"/>
              <a:t> </a:t>
            </a:r>
            <a:r>
              <a:rPr lang="sv-SE" dirty="0" err="1"/>
              <a:t>preserved</a:t>
            </a:r>
            <a:r>
              <a:rPr lang="sv-SE" dirty="0"/>
              <a:t> </a:t>
            </a:r>
            <a:r>
              <a:rPr lang="sv-SE" dirty="0" err="1"/>
              <a:t>much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coherency</a:t>
            </a:r>
            <a:r>
              <a:rPr lang="sv-SE" dirty="0"/>
              <a:t>. </a:t>
            </a:r>
            <a:r>
              <a:rPr lang="sv-SE" dirty="0" err="1"/>
              <a:t>Then</a:t>
            </a:r>
            <a:r>
              <a:rPr lang="sv-SE" dirty="0"/>
              <a:t>,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compress</a:t>
            </a:r>
            <a:r>
              <a:rPr lang="sv-SE" dirty="0"/>
              <a:t> </a:t>
            </a:r>
            <a:r>
              <a:rPr lang="sv-SE" dirty="0" err="1"/>
              <a:t>this</a:t>
            </a:r>
            <a:r>
              <a:rPr lang="sv-SE" dirty="0"/>
              <a:t> image </a:t>
            </a:r>
            <a:r>
              <a:rPr lang="sv-SE" dirty="0" err="1"/>
              <a:t>using</a:t>
            </a:r>
            <a:r>
              <a:rPr lang="sv-SE" dirty="0"/>
              <a:t> standard 2D-image </a:t>
            </a:r>
            <a:r>
              <a:rPr lang="sv-SE" dirty="0" err="1"/>
              <a:t>compression</a:t>
            </a:r>
            <a:r>
              <a:rPr lang="sv-SE" dirty="0"/>
              <a:t> </a:t>
            </a:r>
            <a:r>
              <a:rPr lang="sv-SE" dirty="0" err="1"/>
              <a:t>algorithms</a:t>
            </a:r>
            <a:r>
              <a:rPr lang="sv-SE" dirty="0"/>
              <a:t>.</a:t>
            </a:r>
          </a:p>
          <a:p>
            <a:endParaRPr lang="sv-SE" dirty="0"/>
          </a:p>
          <a:p>
            <a:r>
              <a:rPr lang="sv-SE" dirty="0"/>
              <a:t>So, </a:t>
            </a:r>
            <a:r>
              <a:rPr lang="sv-SE" dirty="0" err="1"/>
              <a:t>how</a:t>
            </a:r>
            <a:r>
              <a:rPr lang="sv-SE" dirty="0"/>
              <a:t> do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traverse</a:t>
            </a:r>
            <a:r>
              <a:rPr lang="sv-SE" dirty="0"/>
              <a:t> the </a:t>
            </a:r>
            <a:r>
              <a:rPr lang="sv-SE" dirty="0" err="1"/>
              <a:t>voxels</a:t>
            </a:r>
            <a:r>
              <a:rPr lang="sv-SE" dirty="0"/>
              <a:t> </a:t>
            </a:r>
            <a:r>
              <a:rPr lang="sv-SE" dirty="0" err="1"/>
              <a:t>according</a:t>
            </a:r>
            <a:r>
              <a:rPr lang="sv-SE" dirty="0"/>
              <a:t> to a 3D-Morton order?</a:t>
            </a:r>
          </a:p>
          <a:p>
            <a:endParaRPr lang="sv-S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74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 err="1"/>
              <a:t>We</a:t>
            </a:r>
            <a:r>
              <a:rPr lang="sv-SE" dirty="0"/>
              <a:t> just store the </a:t>
            </a:r>
            <a:r>
              <a:rPr lang="sv-SE" dirty="0" err="1"/>
              <a:t>children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each</a:t>
            </a:r>
            <a:r>
              <a:rPr lang="sv-SE" dirty="0"/>
              <a:t> </a:t>
            </a:r>
            <a:r>
              <a:rPr lang="sv-SE" dirty="0" err="1"/>
              <a:t>node</a:t>
            </a:r>
            <a:r>
              <a:rPr lang="sv-SE" dirty="0"/>
              <a:t> </a:t>
            </a:r>
            <a:r>
              <a:rPr lang="sv-SE" dirty="0" err="1"/>
              <a:t>according</a:t>
            </a:r>
            <a:r>
              <a:rPr lang="sv-SE" dirty="0"/>
              <a:t> to a Morton order. </a:t>
            </a:r>
            <a:r>
              <a:rPr lang="sv-SE" dirty="0" err="1"/>
              <a:t>Then</a:t>
            </a:r>
            <a:r>
              <a:rPr lang="sv-SE" dirty="0"/>
              <a:t>, a full-</a:t>
            </a:r>
            <a:r>
              <a:rPr lang="sv-SE" dirty="0" err="1"/>
              <a:t>tree</a:t>
            </a:r>
            <a:r>
              <a:rPr lang="sv-SE" dirty="0"/>
              <a:t> </a:t>
            </a:r>
            <a:r>
              <a:rPr lang="sv-SE" dirty="0" err="1"/>
              <a:t>depth-first</a:t>
            </a:r>
            <a:r>
              <a:rPr lang="sv-SE" dirty="0"/>
              <a:t> </a:t>
            </a:r>
            <a:r>
              <a:rPr lang="sv-SE" dirty="0" err="1"/>
              <a:t>traversal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access all </a:t>
            </a:r>
            <a:r>
              <a:rPr lang="sv-SE" dirty="0" err="1"/>
              <a:t>voxels</a:t>
            </a:r>
            <a:r>
              <a:rPr lang="sv-SE" dirty="0"/>
              <a:t> in a Morton order.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77040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/>
              <a:t>The image looks </a:t>
            </a:r>
            <a:r>
              <a:rPr lang="sv-SE" dirty="0" err="1"/>
              <a:t>blocky</a:t>
            </a:r>
            <a:r>
              <a:rPr lang="sv-SE" dirty="0"/>
              <a:t> (as </a:t>
            </a:r>
            <a:r>
              <a:rPr lang="sv-SE" dirty="0" err="1"/>
              <a:t>expected</a:t>
            </a:r>
            <a:r>
              <a:rPr lang="sv-SE" dirty="0"/>
              <a:t>) </a:t>
            </a:r>
            <a:r>
              <a:rPr lang="sv-SE" dirty="0" err="1"/>
              <a:t>but</a:t>
            </a:r>
            <a:r>
              <a:rPr lang="sv-SE" dirty="0"/>
              <a:t> it </a:t>
            </a:r>
            <a:r>
              <a:rPr lang="sv-SE" dirty="0" err="1"/>
              <a:t>corresponds</a:t>
            </a:r>
            <a:r>
              <a:rPr lang="sv-SE" dirty="0"/>
              <a:t> to the same block dimensions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typical</a:t>
            </a:r>
            <a:r>
              <a:rPr lang="sv-SE" dirty="0"/>
              <a:t> block-</a:t>
            </a:r>
            <a:r>
              <a:rPr lang="sv-SE" dirty="0" err="1"/>
              <a:t>compression</a:t>
            </a:r>
            <a:r>
              <a:rPr lang="sv-SE" dirty="0"/>
              <a:t> </a:t>
            </a:r>
            <a:r>
              <a:rPr lang="sv-SE" dirty="0" err="1"/>
              <a:t>algorithms</a:t>
            </a:r>
            <a:r>
              <a:rPr lang="sv-SE" dirty="0"/>
              <a:t> </a:t>
            </a:r>
            <a:r>
              <a:rPr lang="sv-SE" dirty="0" err="1"/>
              <a:t>prefer</a:t>
            </a:r>
            <a:r>
              <a:rPr lang="sv-SE" dirty="0"/>
              <a:t>. So, it is at </a:t>
            </a:r>
            <a:r>
              <a:rPr lang="sv-SE" dirty="0" err="1"/>
              <a:t>least</a:t>
            </a:r>
            <a:r>
              <a:rPr lang="sv-SE" dirty="0"/>
              <a:t> in my opinion </a:t>
            </a:r>
            <a:r>
              <a:rPr lang="sv-SE" dirty="0" err="1"/>
              <a:t>surprisingly</a:t>
            </a:r>
            <a:r>
              <a:rPr lang="sv-SE" dirty="0"/>
              <a:t> </a:t>
            </a:r>
            <a:r>
              <a:rPr lang="sv-SE" dirty="0" err="1"/>
              <a:t>good</a:t>
            </a:r>
            <a:r>
              <a:rPr lang="sv-SE" dirty="0"/>
              <a:t>.</a:t>
            </a:r>
          </a:p>
          <a:p>
            <a:r>
              <a:rPr lang="sv-SE" dirty="0"/>
              <a:t>Dan </a:t>
            </a:r>
            <a:r>
              <a:rPr lang="sv-SE" dirty="0" err="1"/>
              <a:t>Dolonius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present </a:t>
            </a:r>
            <a:r>
              <a:rPr lang="sv-SE" dirty="0" err="1"/>
              <a:t>compression</a:t>
            </a:r>
            <a:r>
              <a:rPr lang="sv-SE" dirty="0"/>
              <a:t> </a:t>
            </a:r>
            <a:r>
              <a:rPr lang="sv-SE" dirty="0" err="1"/>
              <a:t>efficiency</a:t>
            </a:r>
            <a:r>
              <a:rPr lang="sv-SE" dirty="0"/>
              <a:t> in a </a:t>
            </a:r>
            <a:r>
              <a:rPr lang="sv-SE" dirty="0" err="1"/>
              <a:t>few</a:t>
            </a:r>
            <a:r>
              <a:rPr lang="sv-SE" dirty="0"/>
              <a:t> </a:t>
            </a:r>
            <a:r>
              <a:rPr lang="sv-SE" dirty="0" err="1"/>
              <a:t>minutes</a:t>
            </a:r>
            <a:r>
              <a:rPr lang="sv-SE" dirty="0"/>
              <a:t>.</a:t>
            </a:r>
          </a:p>
          <a:p>
            <a:r>
              <a:rPr lang="sv-SE" dirty="0"/>
              <a:t>And </a:t>
            </a:r>
            <a:r>
              <a:rPr lang="sv-SE" dirty="0" err="1"/>
              <a:t>he</a:t>
            </a:r>
            <a:r>
              <a:rPr lang="sv-SE" dirty="0"/>
              <a:t> </a:t>
            </a:r>
            <a:r>
              <a:rPr lang="sv-SE" dirty="0" err="1"/>
              <a:t>will</a:t>
            </a:r>
            <a:r>
              <a:rPr lang="sv-SE" dirty="0"/>
              <a:t> </a:t>
            </a:r>
            <a:r>
              <a:rPr lang="sv-SE" dirty="0" err="1"/>
              <a:t>also</a:t>
            </a:r>
            <a:r>
              <a:rPr lang="sv-SE" dirty="0"/>
              <a:t> </a:t>
            </a:r>
            <a:r>
              <a:rPr lang="sv-SE" dirty="0" err="1"/>
              <a:t>describe</a:t>
            </a:r>
            <a:r>
              <a:rPr lang="sv-SE" dirty="0"/>
              <a:t> a version </a:t>
            </a:r>
            <a:r>
              <a:rPr lang="sv-SE" dirty="0" err="1"/>
              <a:t>which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reach</a:t>
            </a:r>
            <a:r>
              <a:rPr lang="sv-SE" dirty="0"/>
              <a:t> </a:t>
            </a:r>
            <a:r>
              <a:rPr lang="sv-SE" dirty="0" err="1"/>
              <a:t>below</a:t>
            </a:r>
            <a:r>
              <a:rPr lang="sv-SE" dirty="0"/>
              <a:t> 1 bit per color (not 1 bit per </a:t>
            </a:r>
            <a:r>
              <a:rPr lang="sv-SE" dirty="0" err="1"/>
              <a:t>r,g</a:t>
            </a:r>
            <a:r>
              <a:rPr lang="sv-SE" dirty="0"/>
              <a:t>, and b </a:t>
            </a:r>
            <a:r>
              <a:rPr lang="sv-SE" dirty="0" err="1"/>
              <a:t>respectively</a:t>
            </a:r>
            <a:r>
              <a:rPr lang="sv-SE" dirty="0"/>
              <a:t>, </a:t>
            </a:r>
            <a:r>
              <a:rPr lang="sv-SE" dirty="0" err="1"/>
              <a:t>but</a:t>
            </a:r>
            <a:r>
              <a:rPr lang="sv-SE" dirty="0"/>
              <a:t> less </a:t>
            </a:r>
            <a:r>
              <a:rPr lang="sv-SE" dirty="0" err="1"/>
              <a:t>than</a:t>
            </a:r>
            <a:r>
              <a:rPr lang="sv-SE" dirty="0"/>
              <a:t> 1 bit per color in total).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397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/>
              <a:t>For an SVO,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</a:t>
            </a:r>
            <a:r>
              <a:rPr lang="sv-SE" dirty="0" err="1"/>
              <a:t>simply</a:t>
            </a:r>
            <a:r>
              <a:rPr lang="sv-SE" dirty="0"/>
              <a:t> store the colors or color </a:t>
            </a:r>
            <a:r>
              <a:rPr lang="sv-SE" dirty="0" err="1"/>
              <a:t>indices</a:t>
            </a:r>
            <a:r>
              <a:rPr lang="sv-SE" dirty="0"/>
              <a:t> in </a:t>
            </a:r>
            <a:r>
              <a:rPr lang="sv-SE" dirty="0" err="1"/>
              <a:t>each</a:t>
            </a:r>
            <a:r>
              <a:rPr lang="sv-SE" dirty="0"/>
              <a:t> </a:t>
            </a:r>
            <a:r>
              <a:rPr lang="sv-SE" dirty="0" err="1"/>
              <a:t>node</a:t>
            </a:r>
            <a:r>
              <a:rPr lang="sv-SE" dirty="0"/>
              <a:t>. </a:t>
            </a:r>
            <a:r>
              <a:rPr lang="sv-SE" dirty="0" err="1"/>
              <a:t>But</a:t>
            </a:r>
            <a:r>
              <a:rPr lang="sv-SE" dirty="0"/>
              <a:t> for DAGs,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destroys</a:t>
            </a:r>
            <a:r>
              <a:rPr lang="sv-SE" dirty="0"/>
              <a:t> all or </a:t>
            </a:r>
            <a:r>
              <a:rPr lang="sv-SE" dirty="0" err="1"/>
              <a:t>most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merging</a:t>
            </a:r>
            <a:r>
              <a:rPr lang="sv-SE" dirty="0"/>
              <a:t> </a:t>
            </a:r>
            <a:r>
              <a:rPr lang="sv-SE" dirty="0" err="1"/>
              <a:t>opportunities</a:t>
            </a:r>
            <a:r>
              <a:rPr lang="sv-SE" dirty="0"/>
              <a:t> – </a:t>
            </a:r>
            <a:r>
              <a:rPr lang="sv-SE" dirty="0" err="1"/>
              <a:t>especially</a:t>
            </a:r>
            <a:r>
              <a:rPr lang="sv-SE" dirty="0"/>
              <a:t> </a:t>
            </a:r>
            <a:r>
              <a:rPr lang="sv-SE" dirty="0" err="1"/>
              <a:t>if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use</a:t>
            </a:r>
            <a:r>
              <a:rPr lang="sv-SE" dirty="0"/>
              <a:t> </a:t>
            </a:r>
            <a:r>
              <a:rPr lang="sv-SE" dirty="0" err="1"/>
              <a:t>baked</a:t>
            </a:r>
            <a:r>
              <a:rPr lang="sv-SE" dirty="0"/>
              <a:t> </a:t>
            </a:r>
            <a:r>
              <a:rPr lang="sv-SE" dirty="0" err="1"/>
              <a:t>scenes</a:t>
            </a:r>
            <a:r>
              <a:rPr lang="sv-SE" dirty="0"/>
              <a:t>.</a:t>
            </a:r>
          </a:p>
          <a:p>
            <a:r>
              <a:rPr lang="sv-SE" dirty="0"/>
              <a:t>So,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need</a:t>
            </a:r>
            <a:r>
              <a:rPr lang="sv-SE" dirty="0"/>
              <a:t> to </a:t>
            </a:r>
            <a:r>
              <a:rPr lang="sv-SE" b="1" dirty="0" err="1"/>
              <a:t>invent</a:t>
            </a:r>
            <a:r>
              <a:rPr lang="sv-SE" dirty="0"/>
              <a:t> a </a:t>
            </a:r>
            <a:r>
              <a:rPr lang="sv-SE" dirty="0" err="1"/>
              <a:t>method</a:t>
            </a:r>
            <a:r>
              <a:rPr lang="sv-SE" dirty="0"/>
              <a:t> to </a:t>
            </a:r>
            <a:r>
              <a:rPr lang="sv-SE" dirty="0" err="1"/>
              <a:t>insert</a:t>
            </a:r>
            <a:r>
              <a:rPr lang="sv-SE" dirty="0"/>
              <a:t> information in the SVO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does</a:t>
            </a:r>
            <a:r>
              <a:rPr lang="sv-SE" dirty="0"/>
              <a:t> not </a:t>
            </a:r>
            <a:r>
              <a:rPr lang="sv-SE" dirty="0" err="1"/>
              <a:t>destroy</a:t>
            </a:r>
            <a:r>
              <a:rPr lang="sv-SE" dirty="0"/>
              <a:t> the </a:t>
            </a:r>
            <a:r>
              <a:rPr lang="sv-SE" dirty="0" err="1"/>
              <a:t>merging</a:t>
            </a:r>
            <a:r>
              <a:rPr lang="sv-SE" dirty="0"/>
              <a:t> </a:t>
            </a:r>
            <a:r>
              <a:rPr lang="sv-SE" dirty="0" err="1"/>
              <a:t>opportunities</a:t>
            </a:r>
            <a:r>
              <a:rPr lang="sv-SE" dirty="0"/>
              <a:t>. </a:t>
            </a:r>
          </a:p>
          <a:p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can</a:t>
            </a:r>
            <a:r>
              <a:rPr lang="sv-SE" dirty="0"/>
              <a:t> do </a:t>
            </a:r>
            <a:r>
              <a:rPr lang="sv-SE" dirty="0" err="1"/>
              <a:t>that</a:t>
            </a:r>
            <a:r>
              <a:rPr lang="sv-SE" dirty="0"/>
              <a:t> by </a:t>
            </a:r>
            <a:r>
              <a:rPr lang="sv-SE" dirty="0" err="1"/>
              <a:t>storing</a:t>
            </a:r>
            <a:r>
              <a:rPr lang="sv-SE" dirty="0"/>
              <a:t>, for </a:t>
            </a:r>
            <a:r>
              <a:rPr lang="sv-SE" dirty="0" err="1"/>
              <a:t>each</a:t>
            </a:r>
            <a:r>
              <a:rPr lang="sv-SE" dirty="0"/>
              <a:t> </a:t>
            </a:r>
            <a:r>
              <a:rPr lang="sv-SE" dirty="0" err="1"/>
              <a:t>node</a:t>
            </a:r>
            <a:r>
              <a:rPr lang="sv-SE" dirty="0"/>
              <a:t>, </a:t>
            </a:r>
            <a:r>
              <a:rPr lang="sv-SE" dirty="0" err="1"/>
              <a:t>its</a:t>
            </a:r>
            <a:r>
              <a:rPr lang="sv-SE" dirty="0"/>
              <a:t> ”</a:t>
            </a:r>
            <a:r>
              <a:rPr lang="sv-SE" dirty="0" err="1"/>
              <a:t>number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voxels</a:t>
            </a:r>
            <a:r>
              <a:rPr lang="sv-SE" dirty="0"/>
              <a:t> in the </a:t>
            </a:r>
            <a:r>
              <a:rPr lang="sv-SE" dirty="0" err="1"/>
              <a:t>subgraph</a:t>
            </a:r>
            <a:r>
              <a:rPr lang="sv-SE" dirty="0"/>
              <a:t>”. If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colors at </a:t>
            </a:r>
            <a:r>
              <a:rPr lang="sv-SE" dirty="0" err="1"/>
              <a:t>leaf</a:t>
            </a:r>
            <a:r>
              <a:rPr lang="sv-SE" dirty="0"/>
              <a:t> </a:t>
            </a:r>
            <a:r>
              <a:rPr lang="sv-SE" dirty="0" err="1"/>
              <a:t>levels</a:t>
            </a:r>
            <a:r>
              <a:rPr lang="sv-SE" dirty="0"/>
              <a:t> </a:t>
            </a:r>
            <a:r>
              <a:rPr lang="sv-SE" dirty="0" err="1"/>
              <a:t>only</a:t>
            </a:r>
            <a:r>
              <a:rPr lang="sv-SE" dirty="0"/>
              <a:t>,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means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each</a:t>
            </a:r>
            <a:r>
              <a:rPr lang="sv-SE" dirty="0"/>
              <a:t> </a:t>
            </a:r>
            <a:r>
              <a:rPr lang="sv-SE" dirty="0" err="1"/>
              <a:t>node</a:t>
            </a:r>
            <a:r>
              <a:rPr lang="sv-SE" dirty="0"/>
              <a:t> stores the </a:t>
            </a:r>
            <a:r>
              <a:rPr lang="sv-SE" dirty="0" err="1"/>
              <a:t>number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leaf</a:t>
            </a:r>
            <a:r>
              <a:rPr lang="sv-SE" dirty="0"/>
              <a:t> </a:t>
            </a:r>
            <a:r>
              <a:rPr lang="sv-SE" dirty="0" err="1"/>
              <a:t>voxels</a:t>
            </a:r>
            <a:r>
              <a:rPr lang="sv-SE" dirty="0"/>
              <a:t> in </a:t>
            </a:r>
            <a:r>
              <a:rPr lang="sv-SE" dirty="0" err="1"/>
              <a:t>its</a:t>
            </a:r>
            <a:r>
              <a:rPr lang="sv-SE" dirty="0"/>
              <a:t> </a:t>
            </a:r>
            <a:r>
              <a:rPr lang="sv-SE" dirty="0" err="1"/>
              <a:t>subgraph</a:t>
            </a:r>
            <a:r>
              <a:rPr lang="sv-SE" dirty="0"/>
              <a:t>.</a:t>
            </a:r>
          </a:p>
          <a:p>
            <a:r>
              <a:rPr lang="sv-SE" dirty="0" err="1"/>
              <a:t>Then</a:t>
            </a:r>
            <a:r>
              <a:rPr lang="sv-SE" dirty="0"/>
              <a:t>, to </a:t>
            </a:r>
            <a:r>
              <a:rPr lang="sv-SE" dirty="0" err="1"/>
              <a:t>compute</a:t>
            </a:r>
            <a:r>
              <a:rPr lang="sv-SE" dirty="0"/>
              <a:t> the color index at </a:t>
            </a:r>
            <a:r>
              <a:rPr lang="sv-SE" dirty="0" err="1"/>
              <a:t>node</a:t>
            </a:r>
            <a:r>
              <a:rPr lang="sv-SE" dirty="0"/>
              <a:t> i, the </a:t>
            </a:r>
            <a:r>
              <a:rPr lang="sv-SE" dirty="0" err="1"/>
              <a:t>only</a:t>
            </a:r>
            <a:r>
              <a:rPr lang="sv-SE" dirty="0"/>
              <a:t> </a:t>
            </a:r>
            <a:r>
              <a:rPr lang="sv-SE" dirty="0" err="1"/>
              <a:t>thing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need</a:t>
            </a:r>
            <a:r>
              <a:rPr lang="sv-SE" dirty="0"/>
              <a:t> to do is to, for </a:t>
            </a:r>
            <a:r>
              <a:rPr lang="sv-SE" dirty="0" err="1"/>
              <a:t>each</a:t>
            </a:r>
            <a:r>
              <a:rPr lang="sv-SE" dirty="0"/>
              <a:t> </a:t>
            </a:r>
            <a:r>
              <a:rPr lang="sv-SE" dirty="0" err="1"/>
              <a:t>node</a:t>
            </a:r>
            <a:r>
              <a:rPr lang="sv-SE" dirty="0"/>
              <a:t> </a:t>
            </a:r>
            <a:r>
              <a:rPr lang="sv-SE" dirty="0" err="1"/>
              <a:t>along</a:t>
            </a:r>
            <a:r>
              <a:rPr lang="sv-SE" dirty="0"/>
              <a:t> the </a:t>
            </a:r>
            <a:r>
              <a:rPr lang="sv-SE" dirty="0" err="1"/>
              <a:t>path</a:t>
            </a:r>
            <a:r>
              <a:rPr lang="sv-SE" dirty="0"/>
              <a:t>, </a:t>
            </a:r>
            <a:r>
              <a:rPr lang="sv-SE" dirty="0" err="1"/>
              <a:t>sum</a:t>
            </a:r>
            <a:r>
              <a:rPr lang="sv-SE" dirty="0"/>
              <a:t> the </a:t>
            </a:r>
            <a:r>
              <a:rPr lang="sv-SE" dirty="0" err="1"/>
              <a:t>values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all </a:t>
            </a:r>
            <a:r>
              <a:rPr lang="sv-SE" dirty="0" err="1"/>
              <a:t>preceeding</a:t>
            </a:r>
            <a:r>
              <a:rPr lang="sv-SE" dirty="0"/>
              <a:t> </a:t>
            </a:r>
            <a:r>
              <a:rPr lang="sv-SE" dirty="0" err="1"/>
              <a:t>siblings</a:t>
            </a:r>
            <a:r>
              <a:rPr lang="sv-SE" dirty="0"/>
              <a:t>. </a:t>
            </a:r>
          </a:p>
          <a:p>
            <a:r>
              <a:rPr lang="sv-SE" dirty="0"/>
              <a:t>Like </a:t>
            </a:r>
            <a:r>
              <a:rPr lang="sv-SE" dirty="0" err="1"/>
              <a:t>this</a:t>
            </a:r>
            <a:r>
              <a:rPr lang="sv-SE" dirty="0"/>
              <a:t> (look at right </a:t>
            </a:r>
            <a:r>
              <a:rPr lang="sv-SE" dirty="0" err="1"/>
              <a:t>side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</a:t>
            </a:r>
            <a:r>
              <a:rPr lang="sv-SE" dirty="0" err="1"/>
              <a:t>slide</a:t>
            </a:r>
            <a:r>
              <a:rPr lang="sv-SE" dirty="0"/>
              <a:t>): </a:t>
            </a:r>
          </a:p>
          <a:p>
            <a:pPr lvl="1"/>
            <a:r>
              <a:rPr lang="sv-SE" dirty="0"/>
              <a:t>for </a:t>
            </a:r>
            <a:r>
              <a:rPr lang="sv-SE" dirty="0" err="1"/>
              <a:t>each</a:t>
            </a:r>
            <a:r>
              <a:rPr lang="sv-SE" dirty="0"/>
              <a:t> </a:t>
            </a:r>
            <a:r>
              <a:rPr lang="sv-SE" dirty="0" err="1"/>
              <a:t>path</a:t>
            </a:r>
            <a:r>
              <a:rPr lang="sv-SE" dirty="0"/>
              <a:t> </a:t>
            </a:r>
            <a:r>
              <a:rPr lang="sv-SE" dirty="0" err="1"/>
              <a:t>node</a:t>
            </a:r>
            <a:r>
              <a:rPr lang="sv-SE" dirty="0"/>
              <a:t> (red),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sum</a:t>
            </a:r>
            <a:r>
              <a:rPr lang="sv-SE" dirty="0"/>
              <a:t> all the </a:t>
            </a:r>
            <a:r>
              <a:rPr lang="sv-SE" dirty="0" err="1"/>
              <a:t>values</a:t>
            </a:r>
            <a:r>
              <a:rPr lang="sv-SE" dirty="0"/>
              <a:t> </a:t>
            </a:r>
            <a:r>
              <a:rPr lang="sv-SE" dirty="0" err="1"/>
              <a:t>of</a:t>
            </a:r>
            <a:r>
              <a:rPr lang="sv-SE" dirty="0"/>
              <a:t> the </a:t>
            </a:r>
            <a:r>
              <a:rPr lang="sv-SE" dirty="0" err="1"/>
              <a:t>preceeding</a:t>
            </a:r>
            <a:r>
              <a:rPr lang="sv-SE" dirty="0"/>
              <a:t> </a:t>
            </a:r>
            <a:r>
              <a:rPr lang="sv-SE" dirty="0" err="1"/>
              <a:t>siblings</a:t>
            </a:r>
            <a:r>
              <a:rPr lang="sv-SE" dirty="0"/>
              <a:t>, </a:t>
            </a:r>
            <a:r>
              <a:rPr lang="sv-SE" dirty="0" err="1"/>
              <a:t>which</a:t>
            </a:r>
            <a:r>
              <a:rPr lang="sv-SE" dirty="0"/>
              <a:t> </a:t>
            </a:r>
            <a:r>
              <a:rPr lang="sv-SE" dirty="0" err="1"/>
              <a:t>corresponds</a:t>
            </a:r>
            <a:r>
              <a:rPr lang="sv-SE" dirty="0"/>
              <a:t> to all the </a:t>
            </a:r>
            <a:r>
              <a:rPr lang="sv-SE" dirty="0" err="1"/>
              <a:t>voxels</a:t>
            </a:r>
            <a:r>
              <a:rPr lang="sv-SE" dirty="0"/>
              <a:t> in </a:t>
            </a:r>
            <a:r>
              <a:rPr lang="sv-SE" dirty="0" err="1"/>
              <a:t>this</a:t>
            </a:r>
            <a:r>
              <a:rPr lang="sv-SE" dirty="0"/>
              <a:t> green </a:t>
            </a:r>
            <a:r>
              <a:rPr lang="sv-SE" dirty="0" err="1"/>
              <a:t>subgraph</a:t>
            </a:r>
            <a:r>
              <a:rPr lang="sv-SE" dirty="0"/>
              <a:t>…</a:t>
            </a:r>
          </a:p>
          <a:p>
            <a:pPr lvl="1"/>
            <a:r>
              <a:rPr lang="sv-SE" dirty="0" err="1"/>
              <a:t>Until</a:t>
            </a:r>
            <a:r>
              <a:rPr lang="sv-SE" dirty="0"/>
              <a:t> </a:t>
            </a:r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have</a:t>
            </a:r>
            <a:r>
              <a:rPr lang="sv-SE" dirty="0"/>
              <a:t> the final </a:t>
            </a:r>
            <a:r>
              <a:rPr lang="sv-SE" dirty="0" err="1"/>
              <a:t>correct</a:t>
            </a:r>
            <a:r>
              <a:rPr lang="sv-SE" dirty="0"/>
              <a:t> index.</a:t>
            </a:r>
          </a:p>
          <a:p>
            <a:r>
              <a:rPr lang="sv-SE" dirty="0" err="1"/>
              <a:t>This</a:t>
            </a:r>
            <a:r>
              <a:rPr lang="sv-SE" dirty="0"/>
              <a:t> </a:t>
            </a:r>
            <a:r>
              <a:rPr lang="sv-SE" dirty="0" err="1"/>
              <a:t>works</a:t>
            </a:r>
            <a:r>
              <a:rPr lang="sv-SE" dirty="0"/>
              <a:t> for DAGs as </a:t>
            </a:r>
            <a:r>
              <a:rPr lang="sv-SE" dirty="0" err="1"/>
              <a:t>well</a:t>
            </a:r>
            <a:r>
              <a:rPr lang="sv-SE" dirty="0"/>
              <a:t>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5292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 err="1"/>
              <a:t>We</a:t>
            </a:r>
            <a:r>
              <a:rPr lang="sv-SE" dirty="0"/>
              <a:t> </a:t>
            </a:r>
            <a:r>
              <a:rPr lang="sv-SE" dirty="0" err="1"/>
              <a:t>don’t</a:t>
            </a:r>
            <a:r>
              <a:rPr lang="sv-SE" dirty="0"/>
              <a:t> </a:t>
            </a:r>
            <a:r>
              <a:rPr lang="sv-SE" dirty="0" err="1"/>
              <a:t>care</a:t>
            </a:r>
            <a:r>
              <a:rPr lang="sv-SE" dirty="0"/>
              <a:t> </a:t>
            </a:r>
            <a:r>
              <a:rPr lang="sv-SE" dirty="0" err="1"/>
              <a:t>if</a:t>
            </a:r>
            <a:r>
              <a:rPr lang="sv-SE" dirty="0"/>
              <a:t> </a:t>
            </a:r>
            <a:r>
              <a:rPr lang="sv-SE" dirty="0" err="1"/>
              <a:t>two</a:t>
            </a:r>
            <a:r>
              <a:rPr lang="sv-SE" dirty="0"/>
              <a:t> pointers </a:t>
            </a:r>
            <a:r>
              <a:rPr lang="sv-SE" dirty="0" err="1"/>
              <a:t>point</a:t>
            </a:r>
            <a:r>
              <a:rPr lang="sv-SE" dirty="0"/>
              <a:t> to the same </a:t>
            </a:r>
            <a:r>
              <a:rPr lang="sv-SE" dirty="0" err="1"/>
              <a:t>node</a:t>
            </a:r>
            <a:r>
              <a:rPr lang="sv-SE" dirty="0"/>
              <a:t>. </a:t>
            </a:r>
            <a:r>
              <a:rPr lang="sv-SE" dirty="0" err="1"/>
              <a:t>We</a:t>
            </a:r>
            <a:r>
              <a:rPr lang="sv-SE" dirty="0"/>
              <a:t> just </a:t>
            </a:r>
            <a:r>
              <a:rPr lang="sv-SE" dirty="0" err="1"/>
              <a:t>sum</a:t>
            </a:r>
            <a:r>
              <a:rPr lang="sv-SE" dirty="0"/>
              <a:t> the </a:t>
            </a:r>
            <a:r>
              <a:rPr lang="sv-SE" dirty="0" err="1"/>
              <a:t>value</a:t>
            </a:r>
            <a:r>
              <a:rPr lang="sv-SE" dirty="0"/>
              <a:t> </a:t>
            </a:r>
            <a:r>
              <a:rPr lang="sv-SE" dirty="0" err="1"/>
              <a:t>that</a:t>
            </a:r>
            <a:r>
              <a:rPr lang="sv-SE" dirty="0"/>
              <a:t> </a:t>
            </a:r>
            <a:r>
              <a:rPr lang="sv-SE" dirty="0" err="1"/>
              <a:t>each</a:t>
            </a:r>
            <a:r>
              <a:rPr lang="sv-SE" dirty="0"/>
              <a:t> </a:t>
            </a:r>
            <a:r>
              <a:rPr lang="sv-SE" dirty="0" err="1"/>
              <a:t>child</a:t>
            </a:r>
            <a:r>
              <a:rPr lang="sv-SE" dirty="0"/>
              <a:t> pointer </a:t>
            </a:r>
            <a:r>
              <a:rPr lang="sv-SE" dirty="0" err="1"/>
              <a:t>points</a:t>
            </a:r>
            <a:r>
              <a:rPr lang="sv-SE" dirty="0"/>
              <a:t> to.</a:t>
            </a:r>
          </a:p>
          <a:p>
            <a:r>
              <a:rPr lang="sv-SE" dirty="0"/>
              <a:t>(</a:t>
            </a:r>
            <a:r>
              <a:rPr lang="sv-SE" dirty="0" err="1"/>
              <a:t>Transition</a:t>
            </a:r>
            <a:r>
              <a:rPr lang="sv-SE" dirty="0"/>
              <a:t> to </a:t>
            </a:r>
            <a:r>
              <a:rPr lang="sv-SE" dirty="0" err="1"/>
              <a:t>next</a:t>
            </a:r>
            <a:r>
              <a:rPr lang="sv-SE" dirty="0"/>
              <a:t> </a:t>
            </a:r>
            <a:r>
              <a:rPr lang="sv-SE" dirty="0" err="1"/>
              <a:t>slide</a:t>
            </a:r>
            <a:r>
              <a:rPr lang="sv-SE" dirty="0">
                <a:sym typeface="Wingdings" pitchFamily="2" charset="2"/>
              </a:rPr>
              <a:t>)</a:t>
            </a:r>
            <a:r>
              <a:rPr lang="sv-SE" dirty="0"/>
              <a:t> </a:t>
            </a:r>
            <a:r>
              <a:rPr lang="sv-SE" dirty="0" err="1"/>
              <a:t>What</a:t>
            </a:r>
            <a:r>
              <a:rPr lang="sv-SE" dirty="0"/>
              <a:t> </a:t>
            </a:r>
            <a:r>
              <a:rPr lang="sv-SE" dirty="0" err="1"/>
              <a:t>about</a:t>
            </a:r>
            <a:r>
              <a:rPr lang="sv-SE" dirty="0"/>
              <a:t> </a:t>
            </a:r>
            <a:r>
              <a:rPr lang="sv-SE" dirty="0" err="1"/>
              <a:t>mipmap</a:t>
            </a:r>
            <a:r>
              <a:rPr lang="sv-SE" dirty="0"/>
              <a:t> colors? Colors at </a:t>
            </a:r>
            <a:r>
              <a:rPr lang="sv-SE" b="1" dirty="0"/>
              <a:t>all</a:t>
            </a:r>
            <a:r>
              <a:rPr lang="sv-SE" dirty="0"/>
              <a:t> </a:t>
            </a:r>
            <a:r>
              <a:rPr lang="sv-SE" dirty="0" err="1"/>
              <a:t>levels</a:t>
            </a:r>
            <a:r>
              <a:rPr lang="sv-SE" dirty="0"/>
              <a:t> and not </a:t>
            </a:r>
            <a:r>
              <a:rPr lang="sv-SE" dirty="0" err="1"/>
              <a:t>only</a:t>
            </a:r>
            <a:r>
              <a:rPr lang="sv-SE" dirty="0"/>
              <a:t> the </a:t>
            </a:r>
            <a:r>
              <a:rPr lang="sv-SE" dirty="0" err="1"/>
              <a:t>leaf</a:t>
            </a:r>
            <a:r>
              <a:rPr lang="sv-SE" dirty="0"/>
              <a:t> </a:t>
            </a:r>
            <a:r>
              <a:rPr lang="sv-SE" dirty="0" err="1"/>
              <a:t>level</a:t>
            </a:r>
            <a:r>
              <a:rPr lang="sv-SE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03DEC7-7620-4300-A5C5-1A2C40A908E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70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95"/>
            <a:ext cx="12192000" cy="68603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307" y="316534"/>
            <a:ext cx="11694436" cy="1703964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29" y="2298276"/>
            <a:ext cx="11704014" cy="760139"/>
          </a:xfrm>
        </p:spPr>
        <p:txBody>
          <a:bodyPr anchor="t">
            <a:no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64" y="4864984"/>
            <a:ext cx="6605369" cy="2245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4994" y="4554443"/>
            <a:ext cx="2865120" cy="2303557"/>
          </a:xfrm>
          <a:prstGeom prst="rect">
            <a:avLst/>
          </a:prstGeom>
        </p:spPr>
      </p:pic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26729" y="3336193"/>
            <a:ext cx="9997134" cy="202049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3108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95"/>
            <a:ext cx="12192000" cy="68603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6307" y="316534"/>
            <a:ext cx="11694436" cy="1703964"/>
          </a:xfrm>
        </p:spPr>
        <p:txBody>
          <a:bodyPr anchor="b">
            <a:normAutofit/>
          </a:bodyPr>
          <a:lstStyle>
            <a:lvl1pPr algn="l"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6729" y="2298276"/>
            <a:ext cx="11704014" cy="760139"/>
          </a:xfrm>
        </p:spPr>
        <p:txBody>
          <a:bodyPr anchor="t">
            <a:no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0964" y="4864984"/>
            <a:ext cx="6605369" cy="224582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226729" y="3336193"/>
            <a:ext cx="9997134" cy="2020498"/>
          </a:xfrm>
        </p:spPr>
        <p:txBody>
          <a:bodyPr>
            <a:normAutofit/>
          </a:bodyPr>
          <a:lstStyle>
            <a:lvl1pPr marL="0" indent="0">
              <a:buNone/>
              <a:defRPr sz="200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505700" y="3914283"/>
            <a:ext cx="4374904" cy="2644828"/>
          </a:xfrm>
          <a:ln w="57150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88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124363" y="2051316"/>
            <a:ext cx="7943274" cy="1396155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2124363" y="3834389"/>
            <a:ext cx="7943274" cy="1404361"/>
          </a:xfrm>
        </p:spPr>
        <p:txBody>
          <a:bodyPr>
            <a:normAutofit/>
          </a:bodyPr>
          <a:lstStyle>
            <a:lvl1pPr marL="0" indent="0" algn="ctr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 t="50050" r="8549" b="9639"/>
          <a:stretch/>
        </p:blipFill>
        <p:spPr>
          <a:xfrm rot="10800000">
            <a:off x="0" y="-18555"/>
            <a:ext cx="12192000" cy="115539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 rot="10800000">
            <a:off x="0" y="409575"/>
            <a:ext cx="12192000" cy="727262"/>
          </a:xfrm>
          <a:prstGeom prst="rect">
            <a:avLst/>
          </a:prstGeom>
          <a:gradFill>
            <a:gsLst>
              <a:gs pos="24000">
                <a:schemeClr val="bg1">
                  <a:alpha val="13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13" y="-115117"/>
            <a:ext cx="3486113" cy="11852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40315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733426" y="2356117"/>
            <a:ext cx="6076950" cy="1396155"/>
          </a:xfrm>
        </p:spPr>
        <p:txBody>
          <a:bodyPr anchor="b">
            <a:normAutofit/>
          </a:bodyPr>
          <a:lstStyle>
            <a:lvl1pPr algn="r"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733426" y="3872489"/>
            <a:ext cx="6076950" cy="1404361"/>
          </a:xfrm>
        </p:spPr>
        <p:txBody>
          <a:bodyPr>
            <a:normAutofit/>
          </a:bodyPr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 t="50050" r="8549" b="9639"/>
          <a:stretch/>
        </p:blipFill>
        <p:spPr>
          <a:xfrm rot="10800000">
            <a:off x="0" y="-18555"/>
            <a:ext cx="12192000" cy="115539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 rot="10800000">
            <a:off x="0" y="409575"/>
            <a:ext cx="12192000" cy="727262"/>
          </a:xfrm>
          <a:prstGeom prst="rect">
            <a:avLst/>
          </a:prstGeom>
          <a:gradFill>
            <a:gsLst>
              <a:gs pos="24000">
                <a:schemeClr val="bg1">
                  <a:alpha val="13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7245898" y="2040058"/>
            <a:ext cx="3664862" cy="3664862"/>
          </a:xfrm>
          <a:ln w="57150">
            <a:solidFill>
              <a:schemeClr val="accent2"/>
            </a:solidFill>
          </a:ln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413" y="-115117"/>
            <a:ext cx="3486113" cy="118527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134810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3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tx1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r>
              <a:rPr lang="en-US"/>
              <a:t>Course: Voxel DAGs. /Ulf Assarsson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lang="en-US" smtClean="0"/>
            </a:lvl1pPr>
          </a:lstStyle>
          <a:p>
            <a:fld id="{7AD14076-261D-44E2-B486-4068BDBB861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617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7" t="50050" r="8549" b="9639"/>
          <a:stretch/>
        </p:blipFill>
        <p:spPr>
          <a:xfrm>
            <a:off x="0" y="6142892"/>
            <a:ext cx="12192000" cy="715108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6142892"/>
            <a:ext cx="12192000" cy="715108"/>
          </a:xfrm>
          <a:prstGeom prst="rect">
            <a:avLst/>
          </a:prstGeom>
          <a:gradFill>
            <a:gsLst>
              <a:gs pos="24000">
                <a:schemeClr val="bg1">
                  <a:alpha val="13000"/>
                </a:schemeClr>
              </a:gs>
              <a:gs pos="0">
                <a:schemeClr val="accent1">
                  <a:lumMod val="5000"/>
                  <a:lumOff val="95000"/>
                </a:schemeClr>
              </a:gs>
              <a:gs pos="100000">
                <a:schemeClr val="accent1">
                  <a:lumMod val="30000"/>
                  <a:lumOff val="70000"/>
                  <a:alpha val="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244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438031"/>
            <a:ext cx="10515600" cy="4510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dirty="0"/>
              <a:t>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79177" y="6411204"/>
            <a:ext cx="5433646" cy="304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Course: Voxel DAGs. /Ulf Assarsson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753599" y="6411203"/>
            <a:ext cx="2259227" cy="304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bg1"/>
                </a:solidFill>
              </a:defRPr>
            </a:lvl1pPr>
          </a:lstStyle>
          <a:p>
            <a:fld id="{7AD14076-261D-44E2-B486-4068BDBB861D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495"/>
          <a:stretch/>
        </p:blipFill>
        <p:spPr>
          <a:xfrm>
            <a:off x="33356" y="6282834"/>
            <a:ext cx="684194" cy="547294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88648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1" r:id="rId3"/>
    <p:sldLayoutId id="2147483653" r:id="rId4"/>
    <p:sldLayoutId id="2147483650" r:id="rId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0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17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10" Type="http://schemas.openxmlformats.org/officeDocument/2006/relationships/image" Target="../media/image28.png"/><Relationship Id="rId4" Type="http://schemas.openxmlformats.org/officeDocument/2006/relationships/image" Target="../media/image20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image" Target="../media/image10.png"/><Relationship Id="rId7" Type="http://schemas.openxmlformats.org/officeDocument/2006/relationships/image" Target="../media/image13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tif"/><Relationship Id="rId5" Type="http://schemas.openxmlformats.org/officeDocument/2006/relationships/image" Target="../media/image12.tif"/><Relationship Id="rId4" Type="http://schemas.openxmlformats.org/officeDocument/2006/relationships/image" Target="../media/image11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9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ctrTitle"/>
          </p:nvPr>
        </p:nvSpPr>
        <p:spPr>
          <a:xfrm>
            <a:off x="236307" y="884947"/>
            <a:ext cx="11694436" cy="1703964"/>
          </a:xfrm>
        </p:spPr>
        <p:txBody>
          <a:bodyPr>
            <a:noAutofit/>
          </a:bodyPr>
          <a:lstStyle/>
          <a:p>
            <a:r>
              <a:rPr lang="sv-SE" sz="3200" dirty="0" err="1"/>
              <a:t>Voxel</a:t>
            </a:r>
            <a:r>
              <a:rPr lang="sv-SE" sz="3200" dirty="0"/>
              <a:t> DAGs and Multiresolution </a:t>
            </a:r>
            <a:r>
              <a:rPr lang="sv-SE" sz="3200" dirty="0" err="1"/>
              <a:t>Hierarchies</a:t>
            </a:r>
            <a:r>
              <a:rPr lang="sv-SE" sz="3200" dirty="0"/>
              <a:t>:</a:t>
            </a:r>
            <a:br>
              <a:rPr lang="sv-SE" sz="3200" dirty="0"/>
            </a:br>
            <a:r>
              <a:rPr lang="sv-SE" sz="3200" dirty="0"/>
              <a:t>From </a:t>
            </a:r>
            <a:r>
              <a:rPr lang="sv-SE" sz="3200" dirty="0" err="1"/>
              <a:t>Large-Scale</a:t>
            </a:r>
            <a:r>
              <a:rPr lang="sv-SE" sz="3200" dirty="0"/>
              <a:t> </a:t>
            </a:r>
            <a:r>
              <a:rPr lang="sv-SE" sz="3200" dirty="0" err="1"/>
              <a:t>Scenes</a:t>
            </a:r>
            <a:r>
              <a:rPr lang="sv-SE" sz="3200" dirty="0"/>
              <a:t> to Pre-</a:t>
            </a:r>
            <a:r>
              <a:rPr lang="sv-SE" sz="3200" dirty="0" err="1"/>
              <a:t>computed</a:t>
            </a:r>
            <a:r>
              <a:rPr lang="sv-SE" sz="3200" dirty="0"/>
              <a:t> </a:t>
            </a:r>
            <a:r>
              <a:rPr lang="sv-SE" sz="3200" dirty="0" err="1"/>
              <a:t>Shadows</a:t>
            </a:r>
            <a:br>
              <a:rPr lang="sv-SE" sz="3200" dirty="0"/>
            </a:br>
            <a:br>
              <a:rPr lang="sv-SE" sz="3200" dirty="0"/>
            </a:br>
            <a:r>
              <a:rPr lang="sv-SE" sz="3200" dirty="0"/>
              <a:t> – </a:t>
            </a:r>
            <a:r>
              <a:rPr lang="sv-SE" sz="3200" dirty="0" err="1"/>
              <a:t>Attribute</a:t>
            </a:r>
            <a:r>
              <a:rPr lang="sv-SE" sz="3200" dirty="0"/>
              <a:t> </a:t>
            </a:r>
            <a:r>
              <a:rPr lang="sv-SE" sz="3200" dirty="0" err="1"/>
              <a:t>compression</a:t>
            </a:r>
            <a:r>
              <a:rPr lang="sv-SE" sz="3200" dirty="0"/>
              <a:t> </a:t>
            </a:r>
          </a:p>
        </p:txBody>
      </p:sp>
      <p:sp>
        <p:nvSpPr>
          <p:cNvPr id="6" name="Ondertitel 5"/>
          <p:cNvSpPr>
            <a:spLocks noGrp="1"/>
          </p:cNvSpPr>
          <p:nvPr>
            <p:ph type="subTitle" idx="1"/>
          </p:nvPr>
        </p:nvSpPr>
        <p:spPr>
          <a:xfrm>
            <a:off x="226729" y="2866689"/>
            <a:ext cx="11704014" cy="760139"/>
          </a:xfrm>
        </p:spPr>
        <p:txBody>
          <a:bodyPr>
            <a:normAutofit/>
          </a:bodyPr>
          <a:lstStyle/>
          <a:p>
            <a:r>
              <a:rPr lang="en-US" dirty="0"/>
              <a:t>Ulf Assarsson</a:t>
            </a:r>
            <a:r>
              <a:rPr lang="en-US" baseline="30000" dirty="0"/>
              <a:t>1</a:t>
            </a:r>
            <a:endParaRPr lang="en-US" dirty="0"/>
          </a:p>
        </p:txBody>
      </p:sp>
      <p:sp>
        <p:nvSpPr>
          <p:cNvPr id="7" name="Tijdelijke aanduiding voor tekst 6"/>
          <p:cNvSpPr>
            <a:spLocks noGrp="1"/>
          </p:cNvSpPr>
          <p:nvPr>
            <p:ph type="body" sz="quarter" idx="13"/>
          </p:nvPr>
        </p:nvSpPr>
        <p:spPr>
          <a:xfrm>
            <a:off x="226729" y="3904606"/>
            <a:ext cx="9997134" cy="2020498"/>
          </a:xfrm>
        </p:spPr>
        <p:txBody>
          <a:bodyPr>
            <a:normAutofit/>
          </a:bodyPr>
          <a:lstStyle/>
          <a:p>
            <a:r>
              <a:rPr lang="en-US" baseline="30000" dirty="0"/>
              <a:t>1 </a:t>
            </a:r>
            <a:r>
              <a:rPr lang="en-US" dirty="0"/>
              <a:t>Chalmers University of Technology, Sweden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6677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9C28C-DD3E-FA41-93F4-EA0D8F5B7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DAGs </a:t>
            </a:r>
            <a:r>
              <a:rPr lang="sv-SE" dirty="0" err="1"/>
              <a:t>with</a:t>
            </a:r>
            <a:r>
              <a:rPr lang="sv-SE" dirty="0"/>
              <a:t> color </a:t>
            </a:r>
            <a:r>
              <a:rPr lang="sv-SE" dirty="0" err="1"/>
              <a:t>indices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419D2-AA0D-3248-901A-CBA649705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 sz="2400" b="1" dirty="0">
                <a:solidFill>
                  <a:srgbClr val="3F3F3F"/>
                </a:solidFill>
              </a:rPr>
              <a:t>For colors at </a:t>
            </a:r>
            <a:r>
              <a:rPr lang="sv-SE" sz="2400" b="1" dirty="0" err="1">
                <a:solidFill>
                  <a:srgbClr val="3F3F3F"/>
                </a:solidFill>
              </a:rPr>
              <a:t>leaf</a:t>
            </a:r>
            <a:r>
              <a:rPr lang="sv-SE" sz="2400" b="1" dirty="0">
                <a:solidFill>
                  <a:srgbClr val="3F3F3F"/>
                </a:solidFill>
              </a:rPr>
              <a:t> </a:t>
            </a:r>
            <a:r>
              <a:rPr lang="sv-SE" sz="2400" b="1" dirty="0" err="1">
                <a:solidFill>
                  <a:srgbClr val="3F3F3F"/>
                </a:solidFill>
              </a:rPr>
              <a:t>voxels</a:t>
            </a:r>
            <a:r>
              <a:rPr lang="sv-SE" sz="2400" b="1" dirty="0">
                <a:solidFill>
                  <a:srgbClr val="3F3F3F"/>
                </a:solidFill>
              </a:rPr>
              <a:t> </a:t>
            </a:r>
            <a:r>
              <a:rPr lang="sv-SE" sz="2400" b="1" dirty="0" err="1">
                <a:solidFill>
                  <a:srgbClr val="3F3F3F"/>
                </a:solidFill>
              </a:rPr>
              <a:t>only</a:t>
            </a:r>
            <a:endParaRPr lang="sv-SE" sz="2400" b="1" dirty="0">
              <a:solidFill>
                <a:srgbClr val="3F3F3F"/>
              </a:solidFill>
            </a:endParaRPr>
          </a:p>
          <a:p>
            <a:endParaRPr lang="sv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98EAEC-05A3-BA4C-B48D-48EBD0AF2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Course: Voxel DAGs. /Ulf Assarsson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6F7142-8E6F-204B-B10A-7EB9CB483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153226A2-4AE8-9945-8C4D-D187B87FF757}"/>
              </a:ext>
            </a:extLst>
          </p:cNvPr>
          <p:cNvGrpSpPr>
            <a:grpSpLocks noChangeAspect="1"/>
          </p:cNvGrpSpPr>
          <p:nvPr/>
        </p:nvGrpSpPr>
        <p:grpSpPr>
          <a:xfrm>
            <a:off x="1120854" y="2767475"/>
            <a:ext cx="2808312" cy="1872208"/>
            <a:chOff x="416496" y="908720"/>
            <a:chExt cx="5616624" cy="4176464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8E91B423-F86C-FA4F-800A-6C81D74A01F2}"/>
                </a:ext>
              </a:extLst>
            </p:cNvPr>
            <p:cNvSpPr/>
            <p:nvPr/>
          </p:nvSpPr>
          <p:spPr>
            <a:xfrm>
              <a:off x="416496" y="908720"/>
              <a:ext cx="5616624" cy="417646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78539509-2507-7E42-9251-BE12CF66840A}"/>
                </a:ext>
              </a:extLst>
            </p:cNvPr>
            <p:cNvGrpSpPr/>
            <p:nvPr/>
          </p:nvGrpSpPr>
          <p:grpSpPr>
            <a:xfrm>
              <a:off x="461842" y="955075"/>
              <a:ext cx="5529995" cy="3894667"/>
              <a:chOff x="974947" y="2150534"/>
              <a:chExt cx="5529995" cy="3894667"/>
            </a:xfrm>
          </p:grpSpPr>
          <p:pic>
            <p:nvPicPr>
              <p:cNvPr id="150" name="Picture 149">
                <a:extLst>
                  <a:ext uri="{FF2B5EF4-FFF2-40B4-BE49-F238E27FC236}">
                    <a16:creationId xmlns:a16="http://schemas.microsoft.com/office/drawing/2014/main" id="{6495BEE9-FEB5-3E48-9EE5-45E87C130D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1609" y="2150534"/>
                <a:ext cx="5503333" cy="3894667"/>
              </a:xfrm>
              <a:prstGeom prst="rect">
                <a:avLst/>
              </a:prstGeom>
            </p:spPr>
          </p:pic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26F315BB-8710-3E40-B328-1B706E549844}"/>
                  </a:ext>
                </a:extLst>
              </p:cNvPr>
              <p:cNvSpPr txBox="1"/>
              <p:nvPr/>
            </p:nvSpPr>
            <p:spPr>
              <a:xfrm>
                <a:off x="974947" y="3736714"/>
                <a:ext cx="363220" cy="653589"/>
              </a:xfrm>
              <a:prstGeom prst="rect">
                <a:avLst/>
              </a:prstGeom>
              <a:noFill/>
            </p:spPr>
            <p:txBody>
              <a:bodyPr wrap="square" lIns="107275" tIns="53637" rIns="107275" bIns="53637" rtlCol="0">
                <a:spAutoFit/>
              </a:bodyPr>
              <a:lstStyle/>
              <a:p>
                <a:pPr defTabSz="957759"/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0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C1CE7D93-7663-F343-AD76-3E8759BB8217}"/>
                  </a:ext>
                </a:extLst>
              </p:cNvPr>
              <p:cNvSpPr txBox="1"/>
              <p:nvPr/>
            </p:nvSpPr>
            <p:spPr>
              <a:xfrm>
                <a:off x="1217093" y="3757395"/>
                <a:ext cx="363220" cy="653589"/>
              </a:xfrm>
              <a:prstGeom prst="rect">
                <a:avLst/>
              </a:prstGeom>
              <a:noFill/>
            </p:spPr>
            <p:txBody>
              <a:bodyPr wrap="square" lIns="107275" tIns="53637" rIns="107275" bIns="53637" rtlCol="0">
                <a:spAutoFit/>
              </a:bodyPr>
              <a:lstStyle/>
              <a:p>
                <a:pPr defTabSz="957759"/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1</a:t>
                </a: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0EC62EF8-0D05-1B41-A5F4-3629424D2CA3}"/>
                  </a:ext>
                </a:extLst>
              </p:cNvPr>
              <p:cNvSpPr txBox="1"/>
              <p:nvPr/>
            </p:nvSpPr>
            <p:spPr>
              <a:xfrm>
                <a:off x="1173067" y="5020511"/>
                <a:ext cx="363220" cy="584930"/>
              </a:xfrm>
              <a:prstGeom prst="rect">
                <a:avLst/>
              </a:prstGeom>
              <a:noFill/>
            </p:spPr>
            <p:txBody>
              <a:bodyPr wrap="square" lIns="107275" tIns="53637" rIns="107275" bIns="53637" rtlCol="0">
                <a:spAutoFit/>
              </a:bodyPr>
              <a:lstStyle/>
              <a:p>
                <a:pPr defTabSz="957759"/>
                <a:r>
                  <a:rPr lang="en-US" sz="1000" dirty="0">
                    <a:solidFill>
                      <a:prstClr val="black"/>
                    </a:solidFill>
                    <a:latin typeface="Calibri"/>
                  </a:rPr>
                  <a:t>1</a:t>
                </a:r>
              </a:p>
            </p:txBody>
          </p:sp>
        </p:grp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FDF3B1A4-0C1B-AB47-B686-EA98BBFDCD57}"/>
              </a:ext>
            </a:extLst>
          </p:cNvPr>
          <p:cNvGrpSpPr/>
          <p:nvPr/>
        </p:nvGrpSpPr>
        <p:grpSpPr>
          <a:xfrm>
            <a:off x="1665804" y="4156267"/>
            <a:ext cx="1079083" cy="111234"/>
            <a:chOff x="889437" y="5033816"/>
            <a:chExt cx="1079083" cy="111234"/>
          </a:xfrm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7E37A6F4-BFB4-8041-A466-01710D435AD1}"/>
                </a:ext>
              </a:extLst>
            </p:cNvPr>
            <p:cNvSpPr/>
            <p:nvPr/>
          </p:nvSpPr>
          <p:spPr>
            <a:xfrm>
              <a:off x="889437" y="5039290"/>
              <a:ext cx="111471" cy="105760"/>
            </a:xfrm>
            <a:prstGeom prst="ellipse">
              <a:avLst/>
            </a:prstGeom>
            <a:solidFill>
              <a:srgbClr val="85594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E423F5FE-3533-FC46-BEC2-20FFCC7A6BBC}"/>
                </a:ext>
              </a:extLst>
            </p:cNvPr>
            <p:cNvSpPr/>
            <p:nvPr/>
          </p:nvSpPr>
          <p:spPr>
            <a:xfrm>
              <a:off x="1030889" y="5035072"/>
              <a:ext cx="111471" cy="105760"/>
            </a:xfrm>
            <a:prstGeom prst="ellipse">
              <a:avLst/>
            </a:prstGeom>
            <a:solidFill>
              <a:srgbClr val="8A606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3858714A-43B2-214D-B385-BB49AFBEE6E3}"/>
                </a:ext>
              </a:extLst>
            </p:cNvPr>
            <p:cNvSpPr/>
            <p:nvPr/>
          </p:nvSpPr>
          <p:spPr>
            <a:xfrm>
              <a:off x="1171685" y="5033816"/>
              <a:ext cx="111471" cy="105760"/>
            </a:xfrm>
            <a:prstGeom prst="ellipse">
              <a:avLst/>
            </a:prstGeom>
            <a:solidFill>
              <a:srgbClr val="AA826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47D5E6DE-1EF4-CD49-9C4E-D8846ECDE4C3}"/>
                </a:ext>
              </a:extLst>
            </p:cNvPr>
            <p:cNvSpPr/>
            <p:nvPr/>
          </p:nvSpPr>
          <p:spPr>
            <a:xfrm>
              <a:off x="1307663" y="5035072"/>
              <a:ext cx="111471" cy="105760"/>
            </a:xfrm>
            <a:prstGeom prst="ellipse">
              <a:avLst/>
            </a:prstGeom>
            <a:solidFill>
              <a:srgbClr val="B47A4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F8B98B2B-A2FE-9F44-AE47-4FA0167A2467}"/>
                </a:ext>
              </a:extLst>
            </p:cNvPr>
            <p:cNvSpPr/>
            <p:nvPr/>
          </p:nvSpPr>
          <p:spPr>
            <a:xfrm>
              <a:off x="1438167" y="5035072"/>
              <a:ext cx="111471" cy="105760"/>
            </a:xfrm>
            <a:prstGeom prst="ellipse">
              <a:avLst/>
            </a:prstGeom>
            <a:solidFill>
              <a:srgbClr val="6B4D5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51D429E5-3670-9149-ABBE-E5F19D29468F}"/>
                </a:ext>
              </a:extLst>
            </p:cNvPr>
            <p:cNvSpPr/>
            <p:nvPr/>
          </p:nvSpPr>
          <p:spPr>
            <a:xfrm>
              <a:off x="1579619" y="5035072"/>
              <a:ext cx="111471" cy="105760"/>
            </a:xfrm>
            <a:prstGeom prst="ellipse">
              <a:avLst/>
            </a:prstGeom>
            <a:solidFill>
              <a:srgbClr val="866A8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1F133575-4166-B246-92DE-1F90F6839037}"/>
                </a:ext>
              </a:extLst>
            </p:cNvPr>
            <p:cNvSpPr/>
            <p:nvPr/>
          </p:nvSpPr>
          <p:spPr>
            <a:xfrm>
              <a:off x="1715597" y="5035072"/>
              <a:ext cx="111471" cy="105760"/>
            </a:xfrm>
            <a:prstGeom prst="ellipse">
              <a:avLst/>
            </a:prstGeom>
            <a:solidFill>
              <a:srgbClr val="9A524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2CF880A0-30A1-A44B-87F4-9B820803B1FD}"/>
                </a:ext>
              </a:extLst>
            </p:cNvPr>
            <p:cNvSpPr/>
            <p:nvPr/>
          </p:nvSpPr>
          <p:spPr>
            <a:xfrm>
              <a:off x="1857049" y="5035072"/>
              <a:ext cx="111471" cy="105760"/>
            </a:xfrm>
            <a:prstGeom prst="ellipse">
              <a:avLst/>
            </a:prstGeom>
            <a:solidFill>
              <a:srgbClr val="DF9B6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0CBB222A-E64E-8647-84BC-FD1FF5A7882C}"/>
              </a:ext>
            </a:extLst>
          </p:cNvPr>
          <p:cNvGrpSpPr/>
          <p:nvPr/>
        </p:nvGrpSpPr>
        <p:grpSpPr>
          <a:xfrm>
            <a:off x="2805446" y="4152049"/>
            <a:ext cx="1079083" cy="111234"/>
            <a:chOff x="2029079" y="5029598"/>
            <a:chExt cx="1079083" cy="111234"/>
          </a:xfrm>
        </p:grpSpPr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54C86327-B81A-7B4B-ADF9-6630A9001774}"/>
                </a:ext>
              </a:extLst>
            </p:cNvPr>
            <p:cNvSpPr/>
            <p:nvPr/>
          </p:nvSpPr>
          <p:spPr>
            <a:xfrm>
              <a:off x="2029079" y="5035072"/>
              <a:ext cx="111471" cy="105760"/>
            </a:xfrm>
            <a:prstGeom prst="ellipse">
              <a:avLst/>
            </a:prstGeom>
            <a:solidFill>
              <a:srgbClr val="9DAC5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4823BC99-63B1-1C42-9BE6-01AC1B8F260C}"/>
                </a:ext>
              </a:extLst>
            </p:cNvPr>
            <p:cNvSpPr/>
            <p:nvPr/>
          </p:nvSpPr>
          <p:spPr>
            <a:xfrm>
              <a:off x="2170531" y="5030854"/>
              <a:ext cx="111471" cy="105760"/>
            </a:xfrm>
            <a:prstGeom prst="ellipse">
              <a:avLst/>
            </a:prstGeom>
            <a:solidFill>
              <a:srgbClr val="CCB29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68F9F69C-0545-2A46-AE53-A677A986AC16}"/>
                </a:ext>
              </a:extLst>
            </p:cNvPr>
            <p:cNvSpPr/>
            <p:nvPr/>
          </p:nvSpPr>
          <p:spPr>
            <a:xfrm>
              <a:off x="2311327" y="5029598"/>
              <a:ext cx="111471" cy="105760"/>
            </a:xfrm>
            <a:prstGeom prst="ellipse">
              <a:avLst/>
            </a:prstGeom>
            <a:solidFill>
              <a:srgbClr val="8C6F4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A5DE160F-701C-B747-86F2-9E176E0EB782}"/>
                </a:ext>
              </a:extLst>
            </p:cNvPr>
            <p:cNvSpPr/>
            <p:nvPr/>
          </p:nvSpPr>
          <p:spPr>
            <a:xfrm>
              <a:off x="2447305" y="5030854"/>
              <a:ext cx="111471" cy="105760"/>
            </a:xfrm>
            <a:prstGeom prst="ellipse">
              <a:avLst/>
            </a:prstGeom>
            <a:solidFill>
              <a:srgbClr val="727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AEE2B1E5-1BD7-704C-8AC8-501D2A23E65B}"/>
                </a:ext>
              </a:extLst>
            </p:cNvPr>
            <p:cNvSpPr/>
            <p:nvPr/>
          </p:nvSpPr>
          <p:spPr>
            <a:xfrm>
              <a:off x="2577809" y="5030854"/>
              <a:ext cx="111471" cy="105760"/>
            </a:xfrm>
            <a:prstGeom prst="ellipse">
              <a:avLst/>
            </a:prstGeom>
            <a:solidFill>
              <a:srgbClr val="60604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F9F9EA02-2EE9-2147-B7B6-37599DC9A455}"/>
                </a:ext>
              </a:extLst>
            </p:cNvPr>
            <p:cNvSpPr/>
            <p:nvPr/>
          </p:nvSpPr>
          <p:spPr>
            <a:xfrm>
              <a:off x="2719261" y="5030854"/>
              <a:ext cx="111471" cy="105760"/>
            </a:xfrm>
            <a:prstGeom prst="ellipse">
              <a:avLst/>
            </a:prstGeom>
            <a:solidFill>
              <a:srgbClr val="99AA5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7C713C91-D184-3049-ADDB-BB35467C38FA}"/>
                </a:ext>
              </a:extLst>
            </p:cNvPr>
            <p:cNvSpPr/>
            <p:nvPr/>
          </p:nvSpPr>
          <p:spPr>
            <a:xfrm>
              <a:off x="2855239" y="5030854"/>
              <a:ext cx="111471" cy="105760"/>
            </a:xfrm>
            <a:prstGeom prst="ellipse">
              <a:avLst/>
            </a:prstGeom>
            <a:solidFill>
              <a:srgbClr val="7C53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C63AC932-C230-2947-AFD3-C46AC76A8CE0}"/>
                </a:ext>
              </a:extLst>
            </p:cNvPr>
            <p:cNvSpPr/>
            <p:nvPr/>
          </p:nvSpPr>
          <p:spPr>
            <a:xfrm>
              <a:off x="2996691" y="5030854"/>
              <a:ext cx="111471" cy="105760"/>
            </a:xfrm>
            <a:prstGeom prst="ellipse">
              <a:avLst/>
            </a:prstGeom>
            <a:solidFill>
              <a:srgbClr val="9C876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2" name="TextBox 181">
            <a:extLst>
              <a:ext uri="{FF2B5EF4-FFF2-40B4-BE49-F238E27FC236}">
                <a16:creationId xmlns:a16="http://schemas.microsoft.com/office/drawing/2014/main" id="{E88DD5CB-5C02-A34F-82C0-C65CF47ED3FC}"/>
              </a:ext>
            </a:extLst>
          </p:cNvPr>
          <p:cNvSpPr txBox="1"/>
          <p:nvPr/>
        </p:nvSpPr>
        <p:spPr>
          <a:xfrm>
            <a:off x="1120854" y="4863097"/>
            <a:ext cx="3093337" cy="84739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85000" lnSpcReduction="20000"/>
          </a:bodyPr>
          <a:lstStyle/>
          <a:p>
            <a:r>
              <a:rPr lang="sv-SE" dirty="0"/>
              <a:t>SVO: </a:t>
            </a:r>
            <a:r>
              <a:rPr lang="sv-SE" dirty="0" err="1"/>
              <a:t>simply</a:t>
            </a:r>
            <a:r>
              <a:rPr lang="sv-SE" dirty="0"/>
              <a:t> store color or color index in </a:t>
            </a:r>
            <a:r>
              <a:rPr lang="sv-SE" dirty="0" err="1"/>
              <a:t>each</a:t>
            </a:r>
            <a:r>
              <a:rPr lang="sv-SE" dirty="0"/>
              <a:t> </a:t>
            </a:r>
            <a:r>
              <a:rPr lang="sv-SE" dirty="0" err="1"/>
              <a:t>node</a:t>
            </a:r>
            <a:endParaRPr lang="sv-SE" dirty="0"/>
          </a:p>
          <a:p>
            <a:endParaRPr lang="sv-SE" dirty="0"/>
          </a:p>
          <a:p>
            <a:r>
              <a:rPr lang="sv-SE" dirty="0"/>
              <a:t>(Does not </a:t>
            </a:r>
            <a:r>
              <a:rPr lang="sv-SE" dirty="0" err="1"/>
              <a:t>work</a:t>
            </a:r>
            <a:r>
              <a:rPr lang="sv-SE" dirty="0"/>
              <a:t> for DAGs)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1B318BBA-D976-BF49-8BA1-192B67DE8CA6}"/>
              </a:ext>
            </a:extLst>
          </p:cNvPr>
          <p:cNvSpPr/>
          <p:nvPr/>
        </p:nvSpPr>
        <p:spPr>
          <a:xfrm>
            <a:off x="2093022" y="2434316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SVO: 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383D87C6-71C7-4248-A4D3-E52BEE163250}"/>
              </a:ext>
            </a:extLst>
          </p:cNvPr>
          <p:cNvSpPr/>
          <p:nvPr/>
        </p:nvSpPr>
        <p:spPr>
          <a:xfrm>
            <a:off x="8701011" y="1989720"/>
            <a:ext cx="1148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     DAG: </a:t>
            </a:r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57A3169D-B4E8-5A44-9C83-BA3FE193E9FD}"/>
              </a:ext>
            </a:extLst>
          </p:cNvPr>
          <p:cNvGrpSpPr/>
          <p:nvPr/>
        </p:nvGrpSpPr>
        <p:grpSpPr>
          <a:xfrm>
            <a:off x="7546237" y="2560645"/>
            <a:ext cx="4052785" cy="2579451"/>
            <a:chOff x="7546237" y="2560645"/>
            <a:chExt cx="4052785" cy="257945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DEDAAB2-8693-364A-B2A7-817DAC4F2782}"/>
                </a:ext>
              </a:extLst>
            </p:cNvPr>
            <p:cNvGrpSpPr/>
            <p:nvPr/>
          </p:nvGrpSpPr>
          <p:grpSpPr>
            <a:xfrm>
              <a:off x="7546237" y="2560645"/>
              <a:ext cx="4052785" cy="2579451"/>
              <a:chOff x="1959628" y="2354806"/>
              <a:chExt cx="4052785" cy="257945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91D6BAE-1C75-9D40-B679-5886019A035D}"/>
                  </a:ext>
                </a:extLst>
              </p:cNvPr>
              <p:cNvGrpSpPr/>
              <p:nvPr/>
            </p:nvGrpSpPr>
            <p:grpSpPr>
              <a:xfrm>
                <a:off x="1959628" y="2354806"/>
                <a:ext cx="4052785" cy="2579451"/>
                <a:chOff x="1959628" y="2354806"/>
                <a:chExt cx="4052785" cy="2579451"/>
              </a:xfrm>
            </p:grpSpPr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3F7A4241-5591-794B-AAFA-D1F82933B652}"/>
                    </a:ext>
                  </a:extLst>
                </p:cNvPr>
                <p:cNvCxnSpPr>
                  <a:cxnSpLocks/>
                  <a:stCxn id="40" idx="3"/>
                  <a:endCxn id="44" idx="7"/>
                </p:cNvCxnSpPr>
                <p:nvPr/>
              </p:nvCxnSpPr>
              <p:spPr>
                <a:xfrm flipH="1">
                  <a:off x="3668209" y="3968168"/>
                  <a:ext cx="345279" cy="54106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2E294D65-3ACF-E04F-A6B3-8ACC7A67F6D7}"/>
                    </a:ext>
                  </a:extLst>
                </p:cNvPr>
                <p:cNvCxnSpPr/>
                <p:nvPr/>
              </p:nvCxnSpPr>
              <p:spPr>
                <a:xfrm>
                  <a:off x="4126833" y="3995091"/>
                  <a:ext cx="80162" cy="482511"/>
                </a:xfrm>
                <a:prstGeom prst="straightConnector1">
                  <a:avLst/>
                </a:prstGeom>
                <a:ln>
                  <a:solidFill>
                    <a:srgbClr val="EA585D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40FFE6CB-6952-8A41-882D-E30E53C85203}"/>
                    </a:ext>
                  </a:extLst>
                </p:cNvPr>
                <p:cNvCxnSpPr>
                  <a:cxnSpLocks/>
                  <a:stCxn id="40" idx="5"/>
                  <a:endCxn id="46" idx="1"/>
                </p:cNvCxnSpPr>
                <p:nvPr/>
              </p:nvCxnSpPr>
              <p:spPr>
                <a:xfrm>
                  <a:off x="4178917" y="3968168"/>
                  <a:ext cx="337539" cy="54106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37B87446-6BBE-0F48-A209-E6EAB08B0271}"/>
                    </a:ext>
                  </a:extLst>
                </p:cNvPr>
                <p:cNvCxnSpPr>
                  <a:cxnSpLocks/>
                  <a:endCxn id="40" idx="0"/>
                </p:cNvCxnSpPr>
                <p:nvPr/>
              </p:nvCxnSpPr>
              <p:spPr>
                <a:xfrm>
                  <a:off x="3990849" y="3286169"/>
                  <a:ext cx="105354" cy="475169"/>
                </a:xfrm>
                <a:prstGeom prst="straightConnector1">
                  <a:avLst/>
                </a:prstGeom>
                <a:ln>
                  <a:solidFill>
                    <a:srgbClr val="EA585D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FA1CB263-7E9D-3647-9D6E-5B2DB23DB54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518484" y="4567601"/>
                  <a:ext cx="142613" cy="36001"/>
                  <a:chOff x="5317669" y="1790582"/>
                  <a:chExt cx="248095" cy="62625"/>
                </a:xfrm>
                <a:effectLst/>
              </p:grpSpPr>
              <p:sp>
                <p:nvSpPr>
                  <p:cNvPr id="127" name="Oval 126">
                    <a:extLst>
                      <a:ext uri="{FF2B5EF4-FFF2-40B4-BE49-F238E27FC236}">
                        <a16:creationId xmlns:a16="http://schemas.microsoft.com/office/drawing/2014/main" id="{05A2F305-9368-984C-A064-70ED76D5D75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17669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" name="Oval 127">
                    <a:extLst>
                      <a:ext uri="{FF2B5EF4-FFF2-40B4-BE49-F238E27FC236}">
                        <a16:creationId xmlns:a16="http://schemas.microsoft.com/office/drawing/2014/main" id="{88FEC2BB-D2F1-D34E-8C49-EFCCD983957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10754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id="{4CA3F902-D8EC-AA41-986B-720D5C20107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503836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4FC32D85-7B04-134B-B99E-DC8BE11D9281}"/>
                    </a:ext>
                  </a:extLst>
                </p:cNvPr>
                <p:cNvCxnSpPr/>
                <p:nvPr/>
              </p:nvCxnSpPr>
              <p:spPr>
                <a:xfrm flipH="1">
                  <a:off x="5324341" y="3936990"/>
                  <a:ext cx="89346" cy="179468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arrow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DA2ECDDE-1560-4C4D-B5B6-7C3B2422C4E4}"/>
                    </a:ext>
                  </a:extLst>
                </p:cNvPr>
                <p:cNvCxnSpPr/>
                <p:nvPr/>
              </p:nvCxnSpPr>
              <p:spPr>
                <a:xfrm>
                  <a:off x="2553999" y="3944441"/>
                  <a:ext cx="89337" cy="174704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arrow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F0B5D673-252E-5642-A363-819633E4841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07943" y="3949949"/>
                  <a:ext cx="122224" cy="179468"/>
                  <a:chOff x="4212466" y="1667434"/>
                  <a:chExt cx="166455" cy="244413"/>
                </a:xfrm>
                <a:effectLst/>
              </p:grpSpPr>
              <p:cxnSp>
                <p:nvCxnSpPr>
                  <p:cNvPr id="125" name="Straight Arrow Connector 124">
                    <a:extLst>
                      <a:ext uri="{FF2B5EF4-FFF2-40B4-BE49-F238E27FC236}">
                        <a16:creationId xmlns:a16="http://schemas.microsoft.com/office/drawing/2014/main" id="{4B47D4F6-8C72-5D4D-AE37-3B4A6F2C3A2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Arrow Connector 125">
                    <a:extLst>
                      <a:ext uri="{FF2B5EF4-FFF2-40B4-BE49-F238E27FC236}">
                        <a16:creationId xmlns:a16="http://schemas.microsoft.com/office/drawing/2014/main" id="{A71917D1-1E18-0647-B7D9-E80096532D4A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12466" y="1667434"/>
                    <a:ext cx="121679" cy="244413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7B2D1546-601C-3341-A8E2-2ED71352964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887066" y="3240382"/>
                  <a:ext cx="122215" cy="176474"/>
                  <a:chOff x="4375731" y="1669474"/>
                  <a:chExt cx="166442" cy="240336"/>
                </a:xfrm>
                <a:effectLst/>
              </p:grpSpPr>
              <p:cxnSp>
                <p:nvCxnSpPr>
                  <p:cNvPr id="123" name="Straight Arrow Connector 122">
                    <a:extLst>
                      <a:ext uri="{FF2B5EF4-FFF2-40B4-BE49-F238E27FC236}">
                        <a16:creationId xmlns:a16="http://schemas.microsoft.com/office/drawing/2014/main" id="{92E7358E-FCFB-B043-A573-A1EC7CE13671}"/>
                      </a:ext>
                    </a:extLst>
                  </p:cNvPr>
                  <p:cNvCxnSpPr/>
                  <p:nvPr/>
                </p:nvCxnSpPr>
                <p:spPr>
                  <a:xfrm>
                    <a:off x="4420507" y="1670678"/>
                    <a:ext cx="121666" cy="23792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Arrow Connector 123">
                    <a:extLst>
                      <a:ext uri="{FF2B5EF4-FFF2-40B4-BE49-F238E27FC236}">
                        <a16:creationId xmlns:a16="http://schemas.microsoft.com/office/drawing/2014/main" id="{7F917304-1D8A-9C44-B356-0E44AAD08BF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630C58B7-63D4-E24E-B4C1-59EA5C5255E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263983" y="3953063"/>
                  <a:ext cx="242097" cy="179468"/>
                  <a:chOff x="4212466" y="1667434"/>
                  <a:chExt cx="329707" cy="244413"/>
                </a:xfrm>
                <a:effectLst/>
              </p:grpSpPr>
              <p:cxnSp>
                <p:nvCxnSpPr>
                  <p:cNvPr id="120" name="Straight Arrow Connector 119">
                    <a:extLst>
                      <a:ext uri="{FF2B5EF4-FFF2-40B4-BE49-F238E27FC236}">
                        <a16:creationId xmlns:a16="http://schemas.microsoft.com/office/drawing/2014/main" id="{28888650-38A6-F948-9A15-778AA032BE6A}"/>
                      </a:ext>
                    </a:extLst>
                  </p:cNvPr>
                  <p:cNvCxnSpPr/>
                  <p:nvPr/>
                </p:nvCxnSpPr>
                <p:spPr>
                  <a:xfrm>
                    <a:off x="4420507" y="1670678"/>
                    <a:ext cx="121666" cy="23792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Arrow Connector 120">
                    <a:extLst>
                      <a:ext uri="{FF2B5EF4-FFF2-40B4-BE49-F238E27FC236}">
                        <a16:creationId xmlns:a16="http://schemas.microsoft.com/office/drawing/2014/main" id="{3FD3251F-B212-124C-B75D-CB6D8C6CE85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Arrow Connector 121">
                    <a:extLst>
                      <a:ext uri="{FF2B5EF4-FFF2-40B4-BE49-F238E27FC236}">
                        <a16:creationId xmlns:a16="http://schemas.microsoft.com/office/drawing/2014/main" id="{C8CBFACF-750B-8F44-AD4B-F6169E0D029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12466" y="1667434"/>
                    <a:ext cx="121679" cy="244413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1E3DA8C3-3415-ED41-A709-376C6335CF4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426826" y="3953063"/>
                  <a:ext cx="242097" cy="179468"/>
                  <a:chOff x="4212466" y="1667434"/>
                  <a:chExt cx="329707" cy="244413"/>
                </a:xfrm>
                <a:effectLst/>
              </p:grpSpPr>
              <p:cxnSp>
                <p:nvCxnSpPr>
                  <p:cNvPr id="117" name="Straight Arrow Connector 116">
                    <a:extLst>
                      <a:ext uri="{FF2B5EF4-FFF2-40B4-BE49-F238E27FC236}">
                        <a16:creationId xmlns:a16="http://schemas.microsoft.com/office/drawing/2014/main" id="{3C223F49-9D14-8946-9152-0ABD7907E6CA}"/>
                      </a:ext>
                    </a:extLst>
                  </p:cNvPr>
                  <p:cNvCxnSpPr/>
                  <p:nvPr/>
                </p:nvCxnSpPr>
                <p:spPr>
                  <a:xfrm>
                    <a:off x="4420507" y="1670678"/>
                    <a:ext cx="121666" cy="23792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Straight Arrow Connector 117">
                    <a:extLst>
                      <a:ext uri="{FF2B5EF4-FFF2-40B4-BE49-F238E27FC236}">
                        <a16:creationId xmlns:a16="http://schemas.microsoft.com/office/drawing/2014/main" id="{9451BFDA-8F3A-F641-97D4-6E793FA43F3E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Straight Arrow Connector 118">
                    <a:extLst>
                      <a:ext uri="{FF2B5EF4-FFF2-40B4-BE49-F238E27FC236}">
                        <a16:creationId xmlns:a16="http://schemas.microsoft.com/office/drawing/2014/main" id="{17B03F50-F5F5-1341-B270-85AC5485D60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12466" y="1667434"/>
                    <a:ext cx="121679" cy="244413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A419CF3C-9D00-C645-9783-721154D3050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558589" y="3254960"/>
                  <a:ext cx="242097" cy="179468"/>
                  <a:chOff x="4212466" y="1667434"/>
                  <a:chExt cx="329707" cy="244413"/>
                </a:xfrm>
                <a:effectLst/>
              </p:grpSpPr>
              <p:cxnSp>
                <p:nvCxnSpPr>
                  <p:cNvPr id="114" name="Straight Arrow Connector 113">
                    <a:extLst>
                      <a:ext uri="{FF2B5EF4-FFF2-40B4-BE49-F238E27FC236}">
                        <a16:creationId xmlns:a16="http://schemas.microsoft.com/office/drawing/2014/main" id="{0B8A5F12-2509-2C4C-BA05-0A9D5E82DF86}"/>
                      </a:ext>
                    </a:extLst>
                  </p:cNvPr>
                  <p:cNvCxnSpPr/>
                  <p:nvPr/>
                </p:nvCxnSpPr>
                <p:spPr>
                  <a:xfrm>
                    <a:off x="4420507" y="1670678"/>
                    <a:ext cx="121666" cy="23792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Arrow Connector 114">
                    <a:extLst>
                      <a:ext uri="{FF2B5EF4-FFF2-40B4-BE49-F238E27FC236}">
                        <a16:creationId xmlns:a16="http://schemas.microsoft.com/office/drawing/2014/main" id="{64170F29-BA7D-6043-8CB4-16CDFF8C027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Straight Arrow Connector 115">
                    <a:extLst>
                      <a:ext uri="{FF2B5EF4-FFF2-40B4-BE49-F238E27FC236}">
                        <a16:creationId xmlns:a16="http://schemas.microsoft.com/office/drawing/2014/main" id="{7C2BDAF2-DD69-754E-9F2C-D7ED977F5EBE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12466" y="1667434"/>
                    <a:ext cx="121679" cy="244413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439AE142-F335-3647-8DB8-58735AF9F12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88614" y="3254960"/>
                  <a:ext cx="242097" cy="179468"/>
                  <a:chOff x="4212466" y="1667434"/>
                  <a:chExt cx="329707" cy="244413"/>
                </a:xfrm>
                <a:effectLst/>
              </p:grpSpPr>
              <p:cxnSp>
                <p:nvCxnSpPr>
                  <p:cNvPr id="111" name="Straight Arrow Connector 110">
                    <a:extLst>
                      <a:ext uri="{FF2B5EF4-FFF2-40B4-BE49-F238E27FC236}">
                        <a16:creationId xmlns:a16="http://schemas.microsoft.com/office/drawing/2014/main" id="{C0F67529-E644-7F47-99D7-6BFBB2BAAC86}"/>
                      </a:ext>
                    </a:extLst>
                  </p:cNvPr>
                  <p:cNvCxnSpPr/>
                  <p:nvPr/>
                </p:nvCxnSpPr>
                <p:spPr>
                  <a:xfrm>
                    <a:off x="4420507" y="1670678"/>
                    <a:ext cx="121666" cy="23792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Arrow Connector 111">
                    <a:extLst>
                      <a:ext uri="{FF2B5EF4-FFF2-40B4-BE49-F238E27FC236}">
                        <a16:creationId xmlns:a16="http://schemas.microsoft.com/office/drawing/2014/main" id="{B2EF2CF5-FA5C-3947-A17C-76F472D7015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Arrow Connector 112">
                    <a:extLst>
                      <a:ext uri="{FF2B5EF4-FFF2-40B4-BE49-F238E27FC236}">
                        <a16:creationId xmlns:a16="http://schemas.microsoft.com/office/drawing/2014/main" id="{3184B739-4156-9D4C-9A96-50EEF74D67BC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12466" y="1667434"/>
                    <a:ext cx="121679" cy="244413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4" name="Connector 23">
                  <a:extLst>
                    <a:ext uri="{FF2B5EF4-FFF2-40B4-BE49-F238E27FC236}">
                      <a16:creationId xmlns:a16="http://schemas.microsoft.com/office/drawing/2014/main" id="{19651AAC-5428-F54F-B6B1-53ABD36C0A38}"/>
                    </a:ext>
                  </a:extLst>
                </p:cNvPr>
                <p:cNvSpPr/>
                <p:nvPr/>
              </p:nvSpPr>
              <p:spPr>
                <a:xfrm>
                  <a:off x="2772954" y="3058501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Connector 24">
                  <a:extLst>
                    <a:ext uri="{FF2B5EF4-FFF2-40B4-BE49-F238E27FC236}">
                      <a16:creationId xmlns:a16="http://schemas.microsoft.com/office/drawing/2014/main" id="{9ED944E8-C205-1E4C-9EC6-AAC5FFDBE429}"/>
                    </a:ext>
                  </a:extLst>
                </p:cNvPr>
                <p:cNvSpPr/>
                <p:nvPr/>
              </p:nvSpPr>
              <p:spPr>
                <a:xfrm>
                  <a:off x="3495734" y="3058501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Connector 25">
                  <a:extLst>
                    <a:ext uri="{FF2B5EF4-FFF2-40B4-BE49-F238E27FC236}">
                      <a16:creationId xmlns:a16="http://schemas.microsoft.com/office/drawing/2014/main" id="{E62CF2D1-8EEA-EF49-906D-2E1929F314A5}"/>
                    </a:ext>
                  </a:extLst>
                </p:cNvPr>
                <p:cNvSpPr/>
                <p:nvPr/>
              </p:nvSpPr>
              <p:spPr>
                <a:xfrm>
                  <a:off x="4563020" y="3058501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Connector 26">
                  <a:extLst>
                    <a:ext uri="{FF2B5EF4-FFF2-40B4-BE49-F238E27FC236}">
                      <a16:creationId xmlns:a16="http://schemas.microsoft.com/office/drawing/2014/main" id="{A0D4E97B-0E7E-3C4E-83F1-659D3FA19FCA}"/>
                    </a:ext>
                  </a:extLst>
                </p:cNvPr>
                <p:cNvSpPr/>
                <p:nvPr/>
              </p:nvSpPr>
              <p:spPr>
                <a:xfrm>
                  <a:off x="3840239" y="3058501"/>
                  <a:ext cx="233953" cy="242316"/>
                </a:xfrm>
                <a:prstGeom prst="flowChartConnector">
                  <a:avLst/>
                </a:prstGeom>
                <a:solidFill>
                  <a:srgbClr val="EA7385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266946D5-95BE-6B48-889C-508B9863A7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4744" y="3156800"/>
                  <a:ext cx="4520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1BB38E36-7925-2447-9D7E-574E22D08A0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96001" y="3156800"/>
                  <a:ext cx="4520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6EC72C2A-FFFE-4C4B-BC2D-408E5066252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407258" y="3156800"/>
                  <a:ext cx="4520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E9DB3871-C8DA-2045-8254-6176A1FE1CF8}"/>
                    </a:ext>
                  </a:extLst>
                </p:cNvPr>
                <p:cNvCxnSpPr>
                  <a:cxnSpLocks/>
                  <a:stCxn id="92" idx="3"/>
                  <a:endCxn id="24" idx="7"/>
                </p:cNvCxnSpPr>
                <p:nvPr/>
              </p:nvCxnSpPr>
              <p:spPr>
                <a:xfrm flipH="1">
                  <a:off x="2972645" y="2561636"/>
                  <a:ext cx="732957" cy="53235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4190B910-6C06-D043-B24F-4E0023408863}"/>
                    </a:ext>
                  </a:extLst>
                </p:cNvPr>
                <p:cNvCxnSpPr/>
                <p:nvPr/>
              </p:nvCxnSpPr>
              <p:spPr>
                <a:xfrm>
                  <a:off x="3821738" y="2588767"/>
                  <a:ext cx="110797" cy="464630"/>
                </a:xfrm>
                <a:prstGeom prst="straightConnector1">
                  <a:avLst/>
                </a:prstGeom>
                <a:ln>
                  <a:solidFill>
                    <a:srgbClr val="EA585D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8A203760-167C-1A4B-8518-93BBADAE33F3}"/>
                    </a:ext>
                  </a:extLst>
                </p:cNvPr>
                <p:cNvCxnSpPr>
                  <a:cxnSpLocks/>
                  <a:stCxn id="92" idx="5"/>
                  <a:endCxn id="26" idx="1"/>
                </p:cNvCxnSpPr>
                <p:nvPr/>
              </p:nvCxnSpPr>
              <p:spPr>
                <a:xfrm>
                  <a:off x="3871031" y="2561636"/>
                  <a:ext cx="726251" cy="53235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Connector 37">
                  <a:extLst>
                    <a:ext uri="{FF2B5EF4-FFF2-40B4-BE49-F238E27FC236}">
                      <a16:creationId xmlns:a16="http://schemas.microsoft.com/office/drawing/2014/main" id="{79068662-3B56-244F-A169-EE48B3867535}"/>
                    </a:ext>
                  </a:extLst>
                </p:cNvPr>
                <p:cNvSpPr/>
                <p:nvPr/>
              </p:nvSpPr>
              <p:spPr>
                <a:xfrm>
                  <a:off x="3711680" y="3761338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Connector 38">
                  <a:extLst>
                    <a:ext uri="{FF2B5EF4-FFF2-40B4-BE49-F238E27FC236}">
                      <a16:creationId xmlns:a16="http://schemas.microsoft.com/office/drawing/2014/main" id="{9EC11A8F-AE71-4542-8BC7-DF6900B42848}"/>
                    </a:ext>
                  </a:extLst>
                </p:cNvPr>
                <p:cNvSpPr/>
                <p:nvPr/>
              </p:nvSpPr>
              <p:spPr>
                <a:xfrm>
                  <a:off x="4422980" y="3761338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Connector 39">
                  <a:extLst>
                    <a:ext uri="{FF2B5EF4-FFF2-40B4-BE49-F238E27FC236}">
                      <a16:creationId xmlns:a16="http://schemas.microsoft.com/office/drawing/2014/main" id="{1D1BC601-59D8-0344-9FDD-A836344CA155}"/>
                    </a:ext>
                  </a:extLst>
                </p:cNvPr>
                <p:cNvSpPr/>
                <p:nvPr/>
              </p:nvSpPr>
              <p:spPr>
                <a:xfrm>
                  <a:off x="3979226" y="3761338"/>
                  <a:ext cx="233953" cy="242316"/>
                </a:xfrm>
                <a:prstGeom prst="flowChartConnector">
                  <a:avLst/>
                </a:prstGeom>
                <a:solidFill>
                  <a:srgbClr val="EA7385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5F52BC09-04A5-574D-B7DA-720A3A8BF33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535474" y="3864496"/>
                  <a:ext cx="142613" cy="36000"/>
                  <a:chOff x="5317669" y="1790582"/>
                  <a:chExt cx="248095" cy="62625"/>
                </a:xfrm>
                <a:effectLst/>
              </p:grpSpPr>
              <p:sp>
                <p:nvSpPr>
                  <p:cNvPr id="108" name="Oval 107">
                    <a:extLst>
                      <a:ext uri="{FF2B5EF4-FFF2-40B4-BE49-F238E27FC236}">
                        <a16:creationId xmlns:a16="http://schemas.microsoft.com/office/drawing/2014/main" id="{F6BA27D7-07E1-EB46-A324-C4416795E70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17669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" name="Oval 108">
                    <a:extLst>
                      <a:ext uri="{FF2B5EF4-FFF2-40B4-BE49-F238E27FC236}">
                        <a16:creationId xmlns:a16="http://schemas.microsoft.com/office/drawing/2014/main" id="{D9AE3D15-B3FE-9E4F-A783-8C4A74EAEF1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10754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" name="Oval 109">
                    <a:extLst>
                      <a:ext uri="{FF2B5EF4-FFF2-40B4-BE49-F238E27FC236}">
                        <a16:creationId xmlns:a16="http://schemas.microsoft.com/office/drawing/2014/main" id="{5663DB6E-B9DF-2848-88DD-1ED0BA20146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503836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A9A6A709-6EF4-A546-BE06-D0FA54C41DD4}"/>
                    </a:ext>
                  </a:extLst>
                </p:cNvPr>
                <p:cNvGrpSpPr/>
                <p:nvPr/>
              </p:nvGrpSpPr>
              <p:grpSpPr>
                <a:xfrm>
                  <a:off x="4246772" y="3864496"/>
                  <a:ext cx="142613" cy="36000"/>
                  <a:chOff x="3390568" y="2390104"/>
                  <a:chExt cx="142613" cy="36000"/>
                </a:xfrm>
                <a:effectLst/>
              </p:grpSpPr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1AFDC245-8249-D349-84F4-CF6922023C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390568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" name="Oval 105">
                    <a:extLst>
                      <a:ext uri="{FF2B5EF4-FFF2-40B4-BE49-F238E27FC236}">
                        <a16:creationId xmlns:a16="http://schemas.microsoft.com/office/drawing/2014/main" id="{8A6EB3B2-C650-1848-82F0-FA0030B011F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44076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" name="Oval 106">
                    <a:extLst>
                      <a:ext uri="{FF2B5EF4-FFF2-40B4-BE49-F238E27FC236}">
                        <a16:creationId xmlns:a16="http://schemas.microsoft.com/office/drawing/2014/main" id="{EA856828-555D-804C-9F89-4047E60252C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97583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44" name="Connector 43">
                  <a:extLst>
                    <a:ext uri="{FF2B5EF4-FFF2-40B4-BE49-F238E27FC236}">
                      <a16:creationId xmlns:a16="http://schemas.microsoft.com/office/drawing/2014/main" id="{60F2184F-361A-0344-8005-3FFAA59C6877}"/>
                    </a:ext>
                  </a:extLst>
                </p:cNvPr>
                <p:cNvSpPr/>
                <p:nvPr/>
              </p:nvSpPr>
              <p:spPr>
                <a:xfrm>
                  <a:off x="3497045" y="4477602"/>
                  <a:ext cx="200531" cy="215999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Connector 44">
                  <a:extLst>
                    <a:ext uri="{FF2B5EF4-FFF2-40B4-BE49-F238E27FC236}">
                      <a16:creationId xmlns:a16="http://schemas.microsoft.com/office/drawing/2014/main" id="{7EDA2FE3-104C-FC4C-AAE0-64138F4BB5D4}"/>
                    </a:ext>
                  </a:extLst>
                </p:cNvPr>
                <p:cNvSpPr/>
                <p:nvPr/>
              </p:nvSpPr>
              <p:spPr>
                <a:xfrm>
                  <a:off x="3877404" y="4477602"/>
                  <a:ext cx="200531" cy="215999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Connector 45">
                  <a:extLst>
                    <a:ext uri="{FF2B5EF4-FFF2-40B4-BE49-F238E27FC236}">
                      <a16:creationId xmlns:a16="http://schemas.microsoft.com/office/drawing/2014/main" id="{51816FB6-9DFE-CB4C-93E0-1B231C27F3AA}"/>
                    </a:ext>
                  </a:extLst>
                </p:cNvPr>
                <p:cNvSpPr/>
                <p:nvPr/>
              </p:nvSpPr>
              <p:spPr>
                <a:xfrm>
                  <a:off x="4487089" y="4477602"/>
                  <a:ext cx="200531" cy="215999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54F01574-0085-B84F-8C92-71A0FE0193B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26370" y="4570167"/>
                  <a:ext cx="122240" cy="32090"/>
                  <a:chOff x="5317669" y="1790582"/>
                  <a:chExt cx="248095" cy="62625"/>
                </a:xfrm>
              </p:grpSpPr>
              <p:sp>
                <p:nvSpPr>
                  <p:cNvPr id="102" name="Oval 101">
                    <a:extLst>
                      <a:ext uri="{FF2B5EF4-FFF2-40B4-BE49-F238E27FC236}">
                        <a16:creationId xmlns:a16="http://schemas.microsoft.com/office/drawing/2014/main" id="{F73843A1-E132-A94A-B5E9-8B6B0C38B09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17669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03" name="Oval 102">
                    <a:extLst>
                      <a:ext uri="{FF2B5EF4-FFF2-40B4-BE49-F238E27FC236}">
                        <a16:creationId xmlns:a16="http://schemas.microsoft.com/office/drawing/2014/main" id="{BCF539BD-0370-7C45-A029-9AD4CBEBA9B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10754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04" name="Oval 103">
                    <a:extLst>
                      <a:ext uri="{FF2B5EF4-FFF2-40B4-BE49-F238E27FC236}">
                        <a16:creationId xmlns:a16="http://schemas.microsoft.com/office/drawing/2014/main" id="{57270F28-E913-5D45-815B-C113A45CE08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503836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74F1DCBA-1276-6E46-B613-CEB23572CA2C}"/>
                    </a:ext>
                  </a:extLst>
                </p:cNvPr>
                <p:cNvGrpSpPr/>
                <p:nvPr/>
              </p:nvGrpSpPr>
              <p:grpSpPr>
                <a:xfrm>
                  <a:off x="4336054" y="4570167"/>
                  <a:ext cx="122240" cy="32090"/>
                  <a:chOff x="3390568" y="2390104"/>
                  <a:chExt cx="142613" cy="36000"/>
                </a:xfrm>
              </p:grpSpPr>
              <p:sp>
                <p:nvSpPr>
                  <p:cNvPr id="99" name="Oval 98">
                    <a:extLst>
                      <a:ext uri="{FF2B5EF4-FFF2-40B4-BE49-F238E27FC236}">
                        <a16:creationId xmlns:a16="http://schemas.microsoft.com/office/drawing/2014/main" id="{C78861C1-73E9-DB45-B89A-F2DE75F385D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390568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00" name="Oval 99">
                    <a:extLst>
                      <a:ext uri="{FF2B5EF4-FFF2-40B4-BE49-F238E27FC236}">
                        <a16:creationId xmlns:a16="http://schemas.microsoft.com/office/drawing/2014/main" id="{01E9B35A-C672-6C49-B230-DEBB59952B5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44076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01" name="Oval 100">
                    <a:extLst>
                      <a:ext uri="{FF2B5EF4-FFF2-40B4-BE49-F238E27FC236}">
                        <a16:creationId xmlns:a16="http://schemas.microsoft.com/office/drawing/2014/main" id="{F553858F-E313-334C-9343-2C45B20E50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97583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sp>
              <p:nvSpPr>
                <p:cNvPr id="49" name="Connector 48">
                  <a:extLst>
                    <a:ext uri="{FF2B5EF4-FFF2-40B4-BE49-F238E27FC236}">
                      <a16:creationId xmlns:a16="http://schemas.microsoft.com/office/drawing/2014/main" id="{8112C68B-6473-FD4F-84D4-92AFB85576AA}"/>
                    </a:ext>
                  </a:extLst>
                </p:cNvPr>
                <p:cNvSpPr/>
                <p:nvPr/>
              </p:nvSpPr>
              <p:spPr>
                <a:xfrm>
                  <a:off x="5320639" y="3761338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781A18E5-2C26-874E-8708-D4A695CAEEEE}"/>
                    </a:ext>
                  </a:extLst>
                </p:cNvPr>
                <p:cNvCxnSpPr>
                  <a:cxnSpLocks/>
                  <a:stCxn id="26" idx="5"/>
                  <a:endCxn id="49" idx="1"/>
                </p:cNvCxnSpPr>
                <p:nvPr/>
              </p:nvCxnSpPr>
              <p:spPr>
                <a:xfrm>
                  <a:off x="4762711" y="3265331"/>
                  <a:ext cx="592190" cy="53149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Connector 50">
                  <a:extLst>
                    <a:ext uri="{FF2B5EF4-FFF2-40B4-BE49-F238E27FC236}">
                      <a16:creationId xmlns:a16="http://schemas.microsoft.com/office/drawing/2014/main" id="{5E6AA6C4-DEBD-4B4A-BCAF-89546C11BF4B}"/>
                    </a:ext>
                  </a:extLst>
                </p:cNvPr>
                <p:cNvSpPr/>
                <p:nvPr/>
              </p:nvSpPr>
              <p:spPr>
                <a:xfrm>
                  <a:off x="2395342" y="3761338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2" name="Straight Arrow Connector 51">
                  <a:extLst>
                    <a:ext uri="{FF2B5EF4-FFF2-40B4-BE49-F238E27FC236}">
                      <a16:creationId xmlns:a16="http://schemas.microsoft.com/office/drawing/2014/main" id="{5849D261-CC29-0046-B1B4-61577215C94D}"/>
                    </a:ext>
                  </a:extLst>
                </p:cNvPr>
                <p:cNvCxnSpPr/>
                <p:nvPr/>
              </p:nvCxnSpPr>
              <p:spPr>
                <a:xfrm flipH="1">
                  <a:off x="2552431" y="3286668"/>
                  <a:ext cx="278612" cy="47950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Connector 52">
                  <a:extLst>
                    <a:ext uri="{FF2B5EF4-FFF2-40B4-BE49-F238E27FC236}">
                      <a16:creationId xmlns:a16="http://schemas.microsoft.com/office/drawing/2014/main" id="{64DD275F-DA7A-8843-80B5-5BD681E43EE6}"/>
                    </a:ext>
                  </a:extLst>
                </p:cNvPr>
                <p:cNvSpPr/>
                <p:nvPr/>
              </p:nvSpPr>
              <p:spPr>
                <a:xfrm>
                  <a:off x="2029393" y="4477602"/>
                  <a:ext cx="215999" cy="215999"/>
                </a:xfrm>
                <a:prstGeom prst="flowChartConnector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20C63A6E-CE59-8A44-BC4A-1E1FE6E9B13B}"/>
                    </a:ext>
                  </a:extLst>
                </p:cNvPr>
                <p:cNvCxnSpPr/>
                <p:nvPr/>
              </p:nvCxnSpPr>
              <p:spPr>
                <a:xfrm flipH="1">
                  <a:off x="2196066" y="3989846"/>
                  <a:ext cx="269029" cy="50205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Connector 54">
                  <a:extLst>
                    <a:ext uri="{FF2B5EF4-FFF2-40B4-BE49-F238E27FC236}">
                      <a16:creationId xmlns:a16="http://schemas.microsoft.com/office/drawing/2014/main" id="{4321C53F-732E-574D-8E9B-1613B2D46043}"/>
                    </a:ext>
                  </a:extLst>
                </p:cNvPr>
                <p:cNvSpPr/>
                <p:nvPr/>
              </p:nvSpPr>
              <p:spPr>
                <a:xfrm>
                  <a:off x="5648252" y="4477602"/>
                  <a:ext cx="215999" cy="215999"/>
                </a:xfrm>
                <a:prstGeom prst="flowChartConnector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DD7365CB-B774-B64D-9624-E07208669C00}"/>
                    </a:ext>
                  </a:extLst>
                </p:cNvPr>
                <p:cNvCxnSpPr/>
                <p:nvPr/>
              </p:nvCxnSpPr>
              <p:spPr>
                <a:xfrm>
                  <a:off x="5481102" y="3992960"/>
                  <a:ext cx="226778" cy="48598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Connector 56">
                  <a:extLst>
                    <a:ext uri="{FF2B5EF4-FFF2-40B4-BE49-F238E27FC236}">
                      <a16:creationId xmlns:a16="http://schemas.microsoft.com/office/drawing/2014/main" id="{6DC714DC-EFFB-EF41-98A2-09A1498C6F42}"/>
                    </a:ext>
                  </a:extLst>
                </p:cNvPr>
                <p:cNvSpPr/>
                <p:nvPr/>
              </p:nvSpPr>
              <p:spPr>
                <a:xfrm>
                  <a:off x="5398931" y="4477602"/>
                  <a:ext cx="215999" cy="215999"/>
                </a:xfrm>
                <a:prstGeom prst="flowChartConnector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2FAF786-67AE-5B46-8704-34FDAB485DE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223483" y="4567601"/>
                  <a:ext cx="142613" cy="36001"/>
                  <a:chOff x="5317669" y="1790582"/>
                  <a:chExt cx="248095" cy="62625"/>
                </a:xfrm>
                <a:effectLst/>
              </p:grpSpPr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F267BB7B-260E-0C43-BF23-27916B93E60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17669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" name="Oval 96">
                    <a:extLst>
                      <a:ext uri="{FF2B5EF4-FFF2-40B4-BE49-F238E27FC236}">
                        <a16:creationId xmlns:a16="http://schemas.microsoft.com/office/drawing/2014/main" id="{6E413889-A987-BE49-AE3D-12E4965F02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10754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" name="Oval 97">
                    <a:extLst>
                      <a:ext uri="{FF2B5EF4-FFF2-40B4-BE49-F238E27FC236}">
                        <a16:creationId xmlns:a16="http://schemas.microsoft.com/office/drawing/2014/main" id="{FA7F6982-A57A-0349-9D72-CADC1ABE9E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503836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59" name="Connector 58">
                  <a:extLst>
                    <a:ext uri="{FF2B5EF4-FFF2-40B4-BE49-F238E27FC236}">
                      <a16:creationId xmlns:a16="http://schemas.microsoft.com/office/drawing/2014/main" id="{C374599C-5117-0149-B13B-2BC32F39CD12}"/>
                    </a:ext>
                  </a:extLst>
                </p:cNvPr>
                <p:cNvSpPr/>
                <p:nvPr/>
              </p:nvSpPr>
              <p:spPr>
                <a:xfrm>
                  <a:off x="2279253" y="4477602"/>
                  <a:ext cx="215999" cy="215999"/>
                </a:xfrm>
                <a:prstGeom prst="flowChartConnector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0" name="Straight Arrow Connector 59">
                  <a:extLst>
                    <a:ext uri="{FF2B5EF4-FFF2-40B4-BE49-F238E27FC236}">
                      <a16:creationId xmlns:a16="http://schemas.microsoft.com/office/drawing/2014/main" id="{11A4154B-9B82-1C4A-ABD0-5A5420219F20}"/>
                    </a:ext>
                  </a:extLst>
                </p:cNvPr>
                <p:cNvCxnSpPr>
                  <a:cxnSpLocks/>
                  <a:endCxn id="59" idx="0"/>
                </p:cNvCxnSpPr>
                <p:nvPr/>
              </p:nvCxnSpPr>
              <p:spPr>
                <a:xfrm flipH="1">
                  <a:off x="2387253" y="3999439"/>
                  <a:ext cx="106864" cy="47816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Arrow Connector 60">
                  <a:extLst>
                    <a:ext uri="{FF2B5EF4-FFF2-40B4-BE49-F238E27FC236}">
                      <a16:creationId xmlns:a16="http://schemas.microsoft.com/office/drawing/2014/main" id="{D87C8C07-EA13-2140-B943-463142E5FD56}"/>
                    </a:ext>
                  </a:extLst>
                </p:cNvPr>
                <p:cNvCxnSpPr>
                  <a:cxnSpLocks/>
                  <a:endCxn id="57" idx="0"/>
                </p:cNvCxnSpPr>
                <p:nvPr/>
              </p:nvCxnSpPr>
              <p:spPr>
                <a:xfrm>
                  <a:off x="5448706" y="4005919"/>
                  <a:ext cx="58225" cy="47168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3AD90F0-2669-F248-B7B7-F1E85A155446}"/>
                    </a:ext>
                  </a:extLst>
                </p:cNvPr>
                <p:cNvSpPr txBox="1"/>
                <p:nvPr/>
              </p:nvSpPr>
              <p:spPr>
                <a:xfrm>
                  <a:off x="5594617" y="4657258"/>
                  <a:ext cx="417796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n-1</a:t>
                  </a: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28F3D955-C482-964C-8E88-581ABBD86E1D}"/>
                    </a:ext>
                  </a:extLst>
                </p:cNvPr>
                <p:cNvSpPr txBox="1"/>
                <p:nvPr/>
              </p:nvSpPr>
              <p:spPr>
                <a:xfrm>
                  <a:off x="5332334" y="4657258"/>
                  <a:ext cx="417796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n-2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8B6F78AC-B855-944E-ADFC-48959EDD8314}"/>
                    </a:ext>
                  </a:extLst>
                </p:cNvPr>
                <p:cNvSpPr txBox="1"/>
                <p:nvPr/>
              </p:nvSpPr>
              <p:spPr>
                <a:xfrm>
                  <a:off x="4094778" y="4657258"/>
                  <a:ext cx="220298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i</a:t>
                  </a:r>
                </a:p>
              </p:txBody>
            </p:sp>
            <p:sp>
              <p:nvSpPr>
                <p:cNvPr id="65" name="Alternate Process 64">
                  <a:extLst>
                    <a:ext uri="{FF2B5EF4-FFF2-40B4-BE49-F238E27FC236}">
                      <a16:creationId xmlns:a16="http://schemas.microsoft.com/office/drawing/2014/main" id="{4F7586FE-1673-1841-9630-F38AC23A1EA4}"/>
                    </a:ext>
                  </a:extLst>
                </p:cNvPr>
                <p:cNvSpPr/>
                <p:nvPr/>
              </p:nvSpPr>
              <p:spPr>
                <a:xfrm>
                  <a:off x="3466391" y="4443428"/>
                  <a:ext cx="625475" cy="288224"/>
                </a:xfrm>
                <a:prstGeom prst="flowChartAlternateProcess">
                  <a:avLst/>
                </a:prstGeom>
                <a:noFill/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4DE406CA-F210-3545-8CAA-62C29D8CF8CD}"/>
                    </a:ext>
                  </a:extLst>
                </p:cNvPr>
                <p:cNvSpPr txBox="1"/>
                <p:nvPr/>
              </p:nvSpPr>
              <p:spPr>
                <a:xfrm>
                  <a:off x="3826011" y="4657258"/>
                  <a:ext cx="372172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i-1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22A87287-2F18-5546-A1FF-1DF3015B1CDC}"/>
                    </a:ext>
                  </a:extLst>
                </p:cNvPr>
                <p:cNvSpPr txBox="1"/>
                <p:nvPr/>
              </p:nvSpPr>
              <p:spPr>
                <a:xfrm>
                  <a:off x="2018270" y="4455482"/>
                  <a:ext cx="25891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1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2529E494-CD86-2E4C-B260-2B8117A1DDF7}"/>
                    </a:ext>
                  </a:extLst>
                </p:cNvPr>
                <p:cNvSpPr txBox="1"/>
                <p:nvPr/>
              </p:nvSpPr>
              <p:spPr>
                <a:xfrm>
                  <a:off x="2274339" y="4455482"/>
                  <a:ext cx="25891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1</a:t>
                  </a: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654EB88C-9BE4-A04D-AE63-8078EDF568EA}"/>
                    </a:ext>
                  </a:extLst>
                </p:cNvPr>
                <p:cNvSpPr txBox="1"/>
                <p:nvPr/>
              </p:nvSpPr>
              <p:spPr>
                <a:xfrm>
                  <a:off x="5384973" y="4455482"/>
                  <a:ext cx="25891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1</a:t>
                  </a:r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3A8EF381-B1D5-8A48-A608-8A6E7CAE49BC}"/>
                    </a:ext>
                  </a:extLst>
                </p:cNvPr>
                <p:cNvSpPr txBox="1"/>
                <p:nvPr/>
              </p:nvSpPr>
              <p:spPr>
                <a:xfrm>
                  <a:off x="5634558" y="4455482"/>
                  <a:ext cx="25891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1</a:t>
                  </a:r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BDEE2867-DDF5-A34F-B74E-C4516FCB4F77}"/>
                    </a:ext>
                  </a:extLst>
                </p:cNvPr>
                <p:cNvSpPr txBox="1"/>
                <p:nvPr/>
              </p:nvSpPr>
              <p:spPr>
                <a:xfrm>
                  <a:off x="2355475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83C9295A-8998-5448-8F42-206C0F2B524E}"/>
                    </a:ext>
                  </a:extLst>
                </p:cNvPr>
                <p:cNvSpPr txBox="1"/>
                <p:nvPr/>
              </p:nvSpPr>
              <p:spPr>
                <a:xfrm>
                  <a:off x="3671054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B421752E-C12C-3F40-94F3-D3FDC917F169}"/>
                    </a:ext>
                  </a:extLst>
                </p:cNvPr>
                <p:cNvSpPr txBox="1"/>
                <p:nvPr/>
              </p:nvSpPr>
              <p:spPr>
                <a:xfrm>
                  <a:off x="3933603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5CBA7466-EC73-1043-B74A-1A9C9D03A19B}"/>
                    </a:ext>
                  </a:extLst>
                </p:cNvPr>
                <p:cNvSpPr txBox="1"/>
                <p:nvPr/>
              </p:nvSpPr>
              <p:spPr>
                <a:xfrm>
                  <a:off x="4380680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F3001EB9-32DB-264C-94EE-F2F79747FE24}"/>
                    </a:ext>
                  </a:extLst>
                </p:cNvPr>
                <p:cNvSpPr txBox="1"/>
                <p:nvPr/>
              </p:nvSpPr>
              <p:spPr>
                <a:xfrm>
                  <a:off x="5278206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674BE69D-6463-6B44-9DDE-81EBAE31789D}"/>
                    </a:ext>
                  </a:extLst>
                </p:cNvPr>
                <p:cNvSpPr/>
                <p:nvPr/>
              </p:nvSpPr>
              <p:spPr>
                <a:xfrm>
                  <a:off x="1959628" y="3319674"/>
                  <a:ext cx="1791607" cy="1410608"/>
                </a:xfrm>
                <a:custGeom>
                  <a:avLst/>
                  <a:gdLst>
                    <a:gd name="connsiteX0" fmla="*/ 752928 w 1791607"/>
                    <a:gd name="connsiteY0" fmla="*/ 0 h 1410608"/>
                    <a:gd name="connsiteX1" fmla="*/ 4535 w 1791607"/>
                    <a:gd name="connsiteY1" fmla="*/ 1147536 h 1410608"/>
                    <a:gd name="connsiteX2" fmla="*/ 0 w 1791607"/>
                    <a:gd name="connsiteY2" fmla="*/ 1410608 h 1410608"/>
                    <a:gd name="connsiteX3" fmla="*/ 952500 w 1791607"/>
                    <a:gd name="connsiteY3" fmla="*/ 1406072 h 1410608"/>
                    <a:gd name="connsiteX4" fmla="*/ 952500 w 1791607"/>
                    <a:gd name="connsiteY4" fmla="*/ 1143000 h 1410608"/>
                    <a:gd name="connsiteX5" fmla="*/ 1791607 w 1791607"/>
                    <a:gd name="connsiteY5" fmla="*/ 9072 h 1410608"/>
                    <a:gd name="connsiteX6" fmla="*/ 752928 w 1791607"/>
                    <a:gd name="connsiteY6" fmla="*/ 0 h 1410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91607" h="1410608">
                      <a:moveTo>
                        <a:pt x="752928" y="0"/>
                      </a:moveTo>
                      <a:lnTo>
                        <a:pt x="4535" y="1147536"/>
                      </a:lnTo>
                      <a:cubicBezTo>
                        <a:pt x="3023" y="1235227"/>
                        <a:pt x="1512" y="1322917"/>
                        <a:pt x="0" y="1410608"/>
                      </a:cubicBezTo>
                      <a:lnTo>
                        <a:pt x="952500" y="1406072"/>
                      </a:lnTo>
                      <a:lnTo>
                        <a:pt x="952500" y="1143000"/>
                      </a:lnTo>
                      <a:lnTo>
                        <a:pt x="1791607" y="9072"/>
                      </a:lnTo>
                      <a:lnTo>
                        <a:pt x="752928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3">
                        <a:tint val="50000"/>
                        <a:satMod val="300000"/>
                        <a:alpha val="13000"/>
                      </a:schemeClr>
                    </a:gs>
                    <a:gs pos="35000">
                      <a:schemeClr val="accent3">
                        <a:tint val="37000"/>
                        <a:satMod val="300000"/>
                        <a:alpha val="13000"/>
                      </a:schemeClr>
                    </a:gs>
                    <a:gs pos="100000">
                      <a:schemeClr val="accent3">
                        <a:tint val="15000"/>
                        <a:satMod val="350000"/>
                        <a:alpha val="13000"/>
                      </a:schemeClr>
                    </a:gs>
                  </a:gsLst>
                  <a:lin ang="16200000" scaled="1"/>
                  <a:tileRect/>
                </a:gradFill>
                <a:effectLst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4AD3FA38-BA14-4E43-89E7-581692282322}"/>
                    </a:ext>
                  </a:extLst>
                </p:cNvPr>
                <p:cNvCxnSpPr>
                  <a:cxnSpLocks/>
                  <a:stCxn id="27" idx="3"/>
                  <a:endCxn id="90" idx="7"/>
                </p:cNvCxnSpPr>
                <p:nvPr/>
              </p:nvCxnSpPr>
              <p:spPr>
                <a:xfrm flipH="1">
                  <a:off x="3467619" y="3265331"/>
                  <a:ext cx="406882" cy="53149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794C7C3B-2E93-044C-8715-0C6732FF0722}"/>
                    </a:ext>
                  </a:extLst>
                </p:cNvPr>
                <p:cNvSpPr/>
                <p:nvPr/>
              </p:nvSpPr>
              <p:spPr>
                <a:xfrm>
                  <a:off x="2925735" y="4040853"/>
                  <a:ext cx="1006928" cy="680357"/>
                </a:xfrm>
                <a:custGeom>
                  <a:avLst/>
                  <a:gdLst>
                    <a:gd name="connsiteX0" fmla="*/ 303893 w 1006928"/>
                    <a:gd name="connsiteY0" fmla="*/ 0 h 680357"/>
                    <a:gd name="connsiteX1" fmla="*/ 0 w 1006928"/>
                    <a:gd name="connsiteY1" fmla="*/ 421821 h 680357"/>
                    <a:gd name="connsiteX2" fmla="*/ 0 w 1006928"/>
                    <a:gd name="connsiteY2" fmla="*/ 680357 h 680357"/>
                    <a:gd name="connsiteX3" fmla="*/ 526143 w 1006928"/>
                    <a:gd name="connsiteY3" fmla="*/ 680357 h 680357"/>
                    <a:gd name="connsiteX4" fmla="*/ 526143 w 1006928"/>
                    <a:gd name="connsiteY4" fmla="*/ 426357 h 680357"/>
                    <a:gd name="connsiteX5" fmla="*/ 0 w 1006928"/>
                    <a:gd name="connsiteY5" fmla="*/ 430893 h 680357"/>
                    <a:gd name="connsiteX6" fmla="*/ 526143 w 1006928"/>
                    <a:gd name="connsiteY6" fmla="*/ 421821 h 680357"/>
                    <a:gd name="connsiteX7" fmla="*/ 1006928 w 1006928"/>
                    <a:gd name="connsiteY7" fmla="*/ 0 h 680357"/>
                    <a:gd name="connsiteX8" fmla="*/ 303893 w 1006928"/>
                    <a:gd name="connsiteY8" fmla="*/ 0 h 680357"/>
                    <a:gd name="connsiteX0" fmla="*/ 303893 w 1006928"/>
                    <a:gd name="connsiteY0" fmla="*/ 0 h 680357"/>
                    <a:gd name="connsiteX1" fmla="*/ 0 w 1006928"/>
                    <a:gd name="connsiteY1" fmla="*/ 421821 h 680357"/>
                    <a:gd name="connsiteX2" fmla="*/ 0 w 1006928"/>
                    <a:gd name="connsiteY2" fmla="*/ 680357 h 680357"/>
                    <a:gd name="connsiteX3" fmla="*/ 526143 w 1006928"/>
                    <a:gd name="connsiteY3" fmla="*/ 680357 h 680357"/>
                    <a:gd name="connsiteX4" fmla="*/ 526143 w 1006928"/>
                    <a:gd name="connsiteY4" fmla="*/ 426357 h 680357"/>
                    <a:gd name="connsiteX5" fmla="*/ 0 w 1006928"/>
                    <a:gd name="connsiteY5" fmla="*/ 430893 h 680357"/>
                    <a:gd name="connsiteX6" fmla="*/ 521607 w 1006928"/>
                    <a:gd name="connsiteY6" fmla="*/ 430893 h 680357"/>
                    <a:gd name="connsiteX7" fmla="*/ 1006928 w 1006928"/>
                    <a:gd name="connsiteY7" fmla="*/ 0 h 680357"/>
                    <a:gd name="connsiteX8" fmla="*/ 303893 w 1006928"/>
                    <a:gd name="connsiteY8" fmla="*/ 0 h 680357"/>
                    <a:gd name="connsiteX0" fmla="*/ 317500 w 1006928"/>
                    <a:gd name="connsiteY0" fmla="*/ 0 h 680357"/>
                    <a:gd name="connsiteX1" fmla="*/ 0 w 1006928"/>
                    <a:gd name="connsiteY1" fmla="*/ 421821 h 680357"/>
                    <a:gd name="connsiteX2" fmla="*/ 0 w 1006928"/>
                    <a:gd name="connsiteY2" fmla="*/ 680357 h 680357"/>
                    <a:gd name="connsiteX3" fmla="*/ 526143 w 1006928"/>
                    <a:gd name="connsiteY3" fmla="*/ 680357 h 680357"/>
                    <a:gd name="connsiteX4" fmla="*/ 526143 w 1006928"/>
                    <a:gd name="connsiteY4" fmla="*/ 426357 h 680357"/>
                    <a:gd name="connsiteX5" fmla="*/ 0 w 1006928"/>
                    <a:gd name="connsiteY5" fmla="*/ 430893 h 680357"/>
                    <a:gd name="connsiteX6" fmla="*/ 521607 w 1006928"/>
                    <a:gd name="connsiteY6" fmla="*/ 430893 h 680357"/>
                    <a:gd name="connsiteX7" fmla="*/ 1006928 w 1006928"/>
                    <a:gd name="connsiteY7" fmla="*/ 0 h 680357"/>
                    <a:gd name="connsiteX8" fmla="*/ 317500 w 1006928"/>
                    <a:gd name="connsiteY8" fmla="*/ 0 h 680357"/>
                    <a:gd name="connsiteX0" fmla="*/ 335643 w 1006928"/>
                    <a:gd name="connsiteY0" fmla="*/ 108858 h 680357"/>
                    <a:gd name="connsiteX1" fmla="*/ 0 w 1006928"/>
                    <a:gd name="connsiteY1" fmla="*/ 421821 h 680357"/>
                    <a:gd name="connsiteX2" fmla="*/ 0 w 1006928"/>
                    <a:gd name="connsiteY2" fmla="*/ 680357 h 680357"/>
                    <a:gd name="connsiteX3" fmla="*/ 526143 w 1006928"/>
                    <a:gd name="connsiteY3" fmla="*/ 680357 h 680357"/>
                    <a:gd name="connsiteX4" fmla="*/ 526143 w 1006928"/>
                    <a:gd name="connsiteY4" fmla="*/ 426357 h 680357"/>
                    <a:gd name="connsiteX5" fmla="*/ 0 w 1006928"/>
                    <a:gd name="connsiteY5" fmla="*/ 430893 h 680357"/>
                    <a:gd name="connsiteX6" fmla="*/ 521607 w 1006928"/>
                    <a:gd name="connsiteY6" fmla="*/ 430893 h 680357"/>
                    <a:gd name="connsiteX7" fmla="*/ 1006928 w 1006928"/>
                    <a:gd name="connsiteY7" fmla="*/ 0 h 680357"/>
                    <a:gd name="connsiteX8" fmla="*/ 335643 w 1006928"/>
                    <a:gd name="connsiteY8" fmla="*/ 108858 h 680357"/>
                    <a:gd name="connsiteX0" fmla="*/ 312964 w 1006928"/>
                    <a:gd name="connsiteY0" fmla="*/ 0 h 680357"/>
                    <a:gd name="connsiteX1" fmla="*/ 0 w 1006928"/>
                    <a:gd name="connsiteY1" fmla="*/ 421821 h 680357"/>
                    <a:gd name="connsiteX2" fmla="*/ 0 w 1006928"/>
                    <a:gd name="connsiteY2" fmla="*/ 680357 h 680357"/>
                    <a:gd name="connsiteX3" fmla="*/ 526143 w 1006928"/>
                    <a:gd name="connsiteY3" fmla="*/ 680357 h 680357"/>
                    <a:gd name="connsiteX4" fmla="*/ 526143 w 1006928"/>
                    <a:gd name="connsiteY4" fmla="*/ 426357 h 680357"/>
                    <a:gd name="connsiteX5" fmla="*/ 0 w 1006928"/>
                    <a:gd name="connsiteY5" fmla="*/ 430893 h 680357"/>
                    <a:gd name="connsiteX6" fmla="*/ 521607 w 1006928"/>
                    <a:gd name="connsiteY6" fmla="*/ 430893 h 680357"/>
                    <a:gd name="connsiteX7" fmla="*/ 1006928 w 1006928"/>
                    <a:gd name="connsiteY7" fmla="*/ 0 h 680357"/>
                    <a:gd name="connsiteX8" fmla="*/ 312964 w 1006928"/>
                    <a:gd name="connsiteY8" fmla="*/ 0 h 680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6928" h="680357">
                      <a:moveTo>
                        <a:pt x="312964" y="0"/>
                      </a:moveTo>
                      <a:lnTo>
                        <a:pt x="0" y="421821"/>
                      </a:lnTo>
                      <a:lnTo>
                        <a:pt x="0" y="680357"/>
                      </a:lnTo>
                      <a:lnTo>
                        <a:pt x="526143" y="680357"/>
                      </a:lnTo>
                      <a:lnTo>
                        <a:pt x="526143" y="426357"/>
                      </a:lnTo>
                      <a:lnTo>
                        <a:pt x="0" y="430893"/>
                      </a:lnTo>
                      <a:lnTo>
                        <a:pt x="521607" y="430893"/>
                      </a:lnTo>
                      <a:lnTo>
                        <a:pt x="1006928" y="0"/>
                      </a:lnTo>
                      <a:lnTo>
                        <a:pt x="312964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  <a:alpha val="22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  <a:alpha val="22000"/>
                      </a:schemeClr>
                    </a:gs>
                  </a:gsLst>
                  <a:lin ang="16200000" scaled="0"/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Alternate Process 78">
                  <a:extLst>
                    <a:ext uri="{FF2B5EF4-FFF2-40B4-BE49-F238E27FC236}">
                      <a16:creationId xmlns:a16="http://schemas.microsoft.com/office/drawing/2014/main" id="{AE6C9F4E-3A58-AD44-AD0C-EB1A16896BF7}"/>
                    </a:ext>
                  </a:extLst>
                </p:cNvPr>
                <p:cNvSpPr/>
                <p:nvPr/>
              </p:nvSpPr>
              <p:spPr>
                <a:xfrm>
                  <a:off x="3193887" y="3733769"/>
                  <a:ext cx="767939" cy="304549"/>
                </a:xfrm>
                <a:prstGeom prst="flowChartAlternateProcess">
                  <a:avLst/>
                </a:prstGeom>
                <a:noFill/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6EE1D888-F72A-4144-9790-BADE47BBC101}"/>
                    </a:ext>
                  </a:extLst>
                </p:cNvPr>
                <p:cNvCxnSpPr>
                  <a:cxnSpLocks/>
                  <a:stCxn id="76" idx="1"/>
                  <a:endCxn id="76" idx="4"/>
                </p:cNvCxnSpPr>
                <p:nvPr/>
              </p:nvCxnSpPr>
              <p:spPr>
                <a:xfrm flipV="1">
                  <a:off x="1964163" y="4462674"/>
                  <a:ext cx="947965" cy="453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F904B52D-D02F-BE4C-B70B-02F2B7D4DFB1}"/>
                    </a:ext>
                  </a:extLst>
                </p:cNvPr>
                <p:cNvSpPr txBox="1"/>
                <p:nvPr/>
              </p:nvSpPr>
              <p:spPr>
                <a:xfrm>
                  <a:off x="2731006" y="3045735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863AA8DE-EDD4-2A43-B013-C597918E5DEB}"/>
                    </a:ext>
                  </a:extLst>
                </p:cNvPr>
                <p:cNvSpPr txBox="1"/>
                <p:nvPr/>
              </p:nvSpPr>
              <p:spPr>
                <a:xfrm>
                  <a:off x="3460070" y="3045735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04B800C7-9F3E-5642-B9F6-2A167EC1E139}"/>
                    </a:ext>
                  </a:extLst>
                </p:cNvPr>
                <p:cNvSpPr txBox="1"/>
                <p:nvPr/>
              </p:nvSpPr>
              <p:spPr>
                <a:xfrm>
                  <a:off x="4526060" y="3045735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6179C271-5897-754C-A55D-0C42274E6A30}"/>
                    </a:ext>
                  </a:extLst>
                </p:cNvPr>
                <p:cNvSpPr txBox="1"/>
                <p:nvPr/>
              </p:nvSpPr>
              <p:spPr>
                <a:xfrm>
                  <a:off x="3460070" y="3047418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86" name="Alternate Process 85">
                  <a:extLst>
                    <a:ext uri="{FF2B5EF4-FFF2-40B4-BE49-F238E27FC236}">
                      <a16:creationId xmlns:a16="http://schemas.microsoft.com/office/drawing/2014/main" id="{16F7D04B-2BDE-344B-B765-ABCAFD869F8C}"/>
                    </a:ext>
                  </a:extLst>
                </p:cNvPr>
                <p:cNvSpPr/>
                <p:nvPr/>
              </p:nvSpPr>
              <p:spPr>
                <a:xfrm>
                  <a:off x="2701456" y="3027478"/>
                  <a:ext cx="1075574" cy="298068"/>
                </a:xfrm>
                <a:prstGeom prst="flowChartAlternateProcess">
                  <a:avLst/>
                </a:prstGeom>
                <a:noFill/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D52332FC-8743-BE46-99A4-23CD766724CF}"/>
                    </a:ext>
                  </a:extLst>
                </p:cNvPr>
                <p:cNvSpPr txBox="1"/>
                <p:nvPr/>
              </p:nvSpPr>
              <p:spPr>
                <a:xfrm>
                  <a:off x="3476396" y="4461514"/>
                  <a:ext cx="258918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latin typeface="Times New Roman"/>
                      <a:cs typeface="Times New Roman"/>
                    </a:rPr>
                    <a:t>1</a:t>
                  </a: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A2A6186-D48A-654F-8D21-4BACFECBAA37}"/>
                    </a:ext>
                  </a:extLst>
                </p:cNvPr>
                <p:cNvSpPr txBox="1"/>
                <p:nvPr/>
              </p:nvSpPr>
              <p:spPr>
                <a:xfrm>
                  <a:off x="3862053" y="4461514"/>
                  <a:ext cx="258918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latin typeface="Times New Roman"/>
                      <a:cs typeface="Times New Roman"/>
                    </a:rPr>
                    <a:t>1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25F3105B-F9CA-204E-AEFD-A43CCA613FFB}"/>
                    </a:ext>
                  </a:extLst>
                </p:cNvPr>
                <p:cNvSpPr txBox="1"/>
                <p:nvPr/>
              </p:nvSpPr>
              <p:spPr>
                <a:xfrm>
                  <a:off x="4468008" y="4461514"/>
                  <a:ext cx="258918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latin typeface="Times New Roman"/>
                      <a:cs typeface="Times New Roman"/>
                    </a:rPr>
                    <a:t>1</a:t>
                  </a:r>
                </a:p>
              </p:txBody>
            </p:sp>
            <p:sp>
              <p:nvSpPr>
                <p:cNvPr id="90" name="Connector 89">
                  <a:extLst>
                    <a:ext uri="{FF2B5EF4-FFF2-40B4-BE49-F238E27FC236}">
                      <a16:creationId xmlns:a16="http://schemas.microsoft.com/office/drawing/2014/main" id="{FEFC4A53-D73B-D247-BFD9-AAF66E4E803D}"/>
                    </a:ext>
                  </a:extLst>
                </p:cNvPr>
                <p:cNvSpPr/>
                <p:nvPr/>
              </p:nvSpPr>
              <p:spPr>
                <a:xfrm>
                  <a:off x="3267928" y="3761338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C57C29BC-9B09-A94E-A8DD-B489ADAB0560}"/>
                    </a:ext>
                  </a:extLst>
                </p:cNvPr>
                <p:cNvSpPr txBox="1"/>
                <p:nvPr/>
              </p:nvSpPr>
              <p:spPr>
                <a:xfrm>
                  <a:off x="3233562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92" name="Connector 91">
                  <a:extLst>
                    <a:ext uri="{FF2B5EF4-FFF2-40B4-BE49-F238E27FC236}">
                      <a16:creationId xmlns:a16="http://schemas.microsoft.com/office/drawing/2014/main" id="{9428FC4C-F6A9-D042-B64F-EE0C409C8782}"/>
                    </a:ext>
                  </a:extLst>
                </p:cNvPr>
                <p:cNvSpPr/>
                <p:nvPr/>
              </p:nvSpPr>
              <p:spPr>
                <a:xfrm>
                  <a:off x="3671340" y="2354806"/>
                  <a:ext cx="233953" cy="242316"/>
                </a:xfrm>
                <a:prstGeom prst="flowChartConnector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DA55CF57-B9DE-8C4F-9E35-9FF7D9F49906}"/>
                    </a:ext>
                  </a:extLst>
                </p:cNvPr>
                <p:cNvGrpSpPr/>
                <p:nvPr/>
              </p:nvGrpSpPr>
              <p:grpSpPr>
                <a:xfrm>
                  <a:off x="4087385" y="4458592"/>
                  <a:ext cx="243304" cy="252000"/>
                  <a:chOff x="4290585" y="5030092"/>
                  <a:chExt cx="243304" cy="252000"/>
                </a:xfrm>
              </p:grpSpPr>
              <p:sp>
                <p:nvSpPr>
                  <p:cNvPr id="94" name="Connector 93">
                    <a:extLst>
                      <a:ext uri="{FF2B5EF4-FFF2-40B4-BE49-F238E27FC236}">
                        <a16:creationId xmlns:a16="http://schemas.microsoft.com/office/drawing/2014/main" id="{785C801C-1D9E-424B-9C88-5CDFC3F90160}"/>
                      </a:ext>
                    </a:extLst>
                  </p:cNvPr>
                  <p:cNvSpPr/>
                  <p:nvPr/>
                </p:nvSpPr>
                <p:spPr>
                  <a:xfrm>
                    <a:off x="4311972" y="5048093"/>
                    <a:ext cx="200531" cy="215999"/>
                  </a:xfrm>
                  <a:prstGeom prst="flowChartConnector">
                    <a:avLst/>
                  </a:prstGeom>
                  <a:solidFill>
                    <a:srgbClr val="EA7385"/>
                  </a:solidFill>
                  <a:ln w="28575" cmpd="sng">
                    <a:solidFill>
                      <a:srgbClr val="FF0000"/>
                    </a:solidFill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5" name="Connector 94">
                    <a:extLst>
                      <a:ext uri="{FF2B5EF4-FFF2-40B4-BE49-F238E27FC236}">
                        <a16:creationId xmlns:a16="http://schemas.microsoft.com/office/drawing/2014/main" id="{77B46643-0BA7-6945-8E18-418C6BB714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290585" y="5030092"/>
                    <a:ext cx="243304" cy="252000"/>
                  </a:xfrm>
                  <a:prstGeom prst="flowChartConnector">
                    <a:avLst/>
                  </a:prstGeom>
                  <a:noFill/>
                  <a:ln w="19050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D97CC255-DB69-864F-BA35-661DC3125B2E}"/>
                    </a:ext>
                  </a:extLst>
                </p:cNvPr>
                <p:cNvSpPr txBox="1"/>
                <p:nvPr/>
              </p:nvSpPr>
              <p:spPr>
                <a:xfrm>
                  <a:off x="3800371" y="3045735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A187A1-DBDF-B84F-A929-680437B056B1}"/>
                  </a:ext>
                </a:extLst>
              </p:cNvPr>
              <p:cNvSpPr txBox="1"/>
              <p:nvPr/>
            </p:nvSpPr>
            <p:spPr>
              <a:xfrm>
                <a:off x="4093828" y="4461514"/>
                <a:ext cx="25891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latin typeface="Times New Roman"/>
                    <a:cs typeface="Times New Roman"/>
                  </a:rPr>
                  <a:t>1</a:t>
                </a:r>
              </a:p>
            </p:txBody>
          </p:sp>
        </p:grpSp>
        <p:cxnSp>
          <p:nvCxnSpPr>
            <p:cNvPr id="131" name="Curved Connector 130">
              <a:extLst>
                <a:ext uri="{FF2B5EF4-FFF2-40B4-BE49-F238E27FC236}">
                  <a16:creationId xmlns:a16="http://schemas.microsoft.com/office/drawing/2014/main" id="{61796AF4-5373-2240-91BE-0327ADBFBD10}"/>
                </a:ext>
              </a:extLst>
            </p:cNvPr>
            <p:cNvCxnSpPr>
              <a:cxnSpLocks/>
              <a:stCxn id="92" idx="4"/>
            </p:cNvCxnSpPr>
            <p:nvPr/>
          </p:nvCxnSpPr>
          <p:spPr>
            <a:xfrm rot="5400000">
              <a:off x="8759693" y="2684594"/>
              <a:ext cx="496867" cy="733601"/>
            </a:xfrm>
            <a:prstGeom prst="curvedConnector2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80A01A1D-8AF2-9C42-9E54-31D9B4487ACA}"/>
                </a:ext>
              </a:extLst>
            </p:cNvPr>
            <p:cNvGrpSpPr/>
            <p:nvPr/>
          </p:nvGrpSpPr>
          <p:grpSpPr>
            <a:xfrm>
              <a:off x="9046679" y="3257632"/>
              <a:ext cx="291165" cy="249024"/>
              <a:chOff x="9046679" y="3257632"/>
              <a:chExt cx="291165" cy="249024"/>
            </a:xfrm>
          </p:grpSpPr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3D9DD7AD-8431-A54A-9B18-E329AB91CD7C}"/>
                  </a:ext>
                </a:extLst>
              </p:cNvPr>
              <p:cNvCxnSpPr/>
              <p:nvPr/>
            </p:nvCxnSpPr>
            <p:spPr>
              <a:xfrm flipH="1">
                <a:off x="9046679" y="3259236"/>
                <a:ext cx="291165" cy="247420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2F51B4C9-F722-3E4E-B4DE-D443B5F0D8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76446" y="3257632"/>
                <a:ext cx="258754" cy="246559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244176F1-CA07-7542-891F-AFA938A41EB9}"/>
                </a:ext>
              </a:extLst>
            </p:cNvPr>
            <p:cNvGrpSpPr/>
            <p:nvPr/>
          </p:nvGrpSpPr>
          <p:grpSpPr>
            <a:xfrm>
              <a:off x="9259147" y="3968427"/>
              <a:ext cx="291165" cy="249024"/>
              <a:chOff x="9046679" y="3257632"/>
              <a:chExt cx="291165" cy="249024"/>
            </a:xfrm>
          </p:grpSpPr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0F4E9E88-0AFF-0240-A5FD-1CE0383D16F6}"/>
                  </a:ext>
                </a:extLst>
              </p:cNvPr>
              <p:cNvCxnSpPr/>
              <p:nvPr/>
            </p:nvCxnSpPr>
            <p:spPr>
              <a:xfrm flipH="1">
                <a:off x="9046679" y="3259236"/>
                <a:ext cx="291165" cy="247420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972F6109-6975-5546-A97F-3EBC91A737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76446" y="3257632"/>
                <a:ext cx="258754" cy="246559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C771EC93-8A8C-0747-B67E-A0C9B0652A73}"/>
                </a:ext>
              </a:extLst>
            </p:cNvPr>
            <p:cNvSpPr/>
            <p:nvPr/>
          </p:nvSpPr>
          <p:spPr>
            <a:xfrm>
              <a:off x="9130250" y="3506346"/>
              <a:ext cx="391885" cy="515639"/>
            </a:xfrm>
            <a:custGeom>
              <a:avLst/>
              <a:gdLst>
                <a:gd name="connsiteX0" fmla="*/ 391885 w 391885"/>
                <a:gd name="connsiteY0" fmla="*/ 0 h 515639"/>
                <a:gd name="connsiteX1" fmla="*/ 285320 w 391885"/>
                <a:gd name="connsiteY1" fmla="*/ 223443 h 515639"/>
                <a:gd name="connsiteX2" fmla="*/ 161567 w 391885"/>
                <a:gd name="connsiteY2" fmla="*/ 409074 h 515639"/>
                <a:gd name="connsiteX3" fmla="*/ 0 w 391885"/>
                <a:gd name="connsiteY3" fmla="*/ 515639 h 515639"/>
                <a:gd name="connsiteX4" fmla="*/ 0 w 391885"/>
                <a:gd name="connsiteY4" fmla="*/ 515639 h 51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885" h="515639">
                  <a:moveTo>
                    <a:pt x="391885" y="0"/>
                  </a:moveTo>
                  <a:cubicBezTo>
                    <a:pt x="357795" y="77632"/>
                    <a:pt x="323706" y="155264"/>
                    <a:pt x="285320" y="223443"/>
                  </a:cubicBezTo>
                  <a:cubicBezTo>
                    <a:pt x="246934" y="291622"/>
                    <a:pt x="209120" y="360375"/>
                    <a:pt x="161567" y="409074"/>
                  </a:cubicBezTo>
                  <a:cubicBezTo>
                    <a:pt x="114014" y="457773"/>
                    <a:pt x="0" y="515639"/>
                    <a:pt x="0" y="515639"/>
                  </a:cubicBezTo>
                  <a:lnTo>
                    <a:pt x="0" y="515639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FC56D97C-7A13-F143-A883-331A66CE0D2B}"/>
                </a:ext>
              </a:extLst>
            </p:cNvPr>
            <p:cNvSpPr/>
            <p:nvPr/>
          </p:nvSpPr>
          <p:spPr>
            <a:xfrm>
              <a:off x="9346818" y="4214490"/>
              <a:ext cx="309384" cy="484701"/>
            </a:xfrm>
            <a:custGeom>
              <a:avLst/>
              <a:gdLst>
                <a:gd name="connsiteX0" fmla="*/ 309384 w 309384"/>
                <a:gd name="connsiteY0" fmla="*/ 0 h 484701"/>
                <a:gd name="connsiteX1" fmla="*/ 240632 w 309384"/>
                <a:gd name="connsiteY1" fmla="*/ 220006 h 484701"/>
                <a:gd name="connsiteX2" fmla="*/ 113441 w 309384"/>
                <a:gd name="connsiteY2" fmla="*/ 385011 h 484701"/>
                <a:gd name="connsiteX3" fmla="*/ 0 w 309384"/>
                <a:gd name="connsiteY3" fmla="*/ 484701 h 484701"/>
                <a:gd name="connsiteX4" fmla="*/ 0 w 309384"/>
                <a:gd name="connsiteY4" fmla="*/ 484701 h 484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384" h="484701">
                  <a:moveTo>
                    <a:pt x="309384" y="0"/>
                  </a:moveTo>
                  <a:cubicBezTo>
                    <a:pt x="291336" y="77918"/>
                    <a:pt x="273289" y="155837"/>
                    <a:pt x="240632" y="220006"/>
                  </a:cubicBezTo>
                  <a:cubicBezTo>
                    <a:pt x="207975" y="284175"/>
                    <a:pt x="153546" y="340895"/>
                    <a:pt x="113441" y="385011"/>
                  </a:cubicBezTo>
                  <a:cubicBezTo>
                    <a:pt x="73336" y="429127"/>
                    <a:pt x="0" y="484701"/>
                    <a:pt x="0" y="484701"/>
                  </a:cubicBezTo>
                  <a:lnTo>
                    <a:pt x="0" y="484701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DBDB8B92-F8B3-0D4B-959E-1BA3C900BBBE}"/>
                </a:ext>
              </a:extLst>
            </p:cNvPr>
            <p:cNvSpPr/>
            <p:nvPr/>
          </p:nvSpPr>
          <p:spPr>
            <a:xfrm>
              <a:off x="9639014" y="3465095"/>
              <a:ext cx="210341" cy="491576"/>
            </a:xfrm>
            <a:custGeom>
              <a:avLst/>
              <a:gdLst>
                <a:gd name="connsiteX0" fmla="*/ 0 w 210341"/>
                <a:gd name="connsiteY0" fmla="*/ 0 h 491576"/>
                <a:gd name="connsiteX1" fmla="*/ 168442 w 210341"/>
                <a:gd name="connsiteY1" fmla="*/ 151254 h 491576"/>
                <a:gd name="connsiteX2" fmla="*/ 209693 w 210341"/>
                <a:gd name="connsiteY2" fmla="*/ 312821 h 491576"/>
                <a:gd name="connsiteX3" fmla="*/ 147816 w 210341"/>
                <a:gd name="connsiteY3" fmla="*/ 491576 h 491576"/>
                <a:gd name="connsiteX4" fmla="*/ 147816 w 210341"/>
                <a:gd name="connsiteY4" fmla="*/ 491576 h 49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341" h="491576">
                  <a:moveTo>
                    <a:pt x="0" y="0"/>
                  </a:moveTo>
                  <a:cubicBezTo>
                    <a:pt x="66746" y="49558"/>
                    <a:pt x="133493" y="99117"/>
                    <a:pt x="168442" y="151254"/>
                  </a:cubicBezTo>
                  <a:cubicBezTo>
                    <a:pt x="203391" y="203391"/>
                    <a:pt x="213131" y="256101"/>
                    <a:pt x="209693" y="312821"/>
                  </a:cubicBezTo>
                  <a:cubicBezTo>
                    <a:pt x="206255" y="369541"/>
                    <a:pt x="147816" y="491576"/>
                    <a:pt x="147816" y="491576"/>
                  </a:cubicBezTo>
                  <a:lnTo>
                    <a:pt x="147816" y="491576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D57542F4-5D55-5E4A-823D-0444CC7B8BFD}"/>
                </a:ext>
              </a:extLst>
            </p:cNvPr>
            <p:cNvGrpSpPr/>
            <p:nvPr/>
          </p:nvGrpSpPr>
          <p:grpSpPr>
            <a:xfrm>
              <a:off x="9969756" y="3987920"/>
              <a:ext cx="291165" cy="249024"/>
              <a:chOff x="9046679" y="3257632"/>
              <a:chExt cx="291165" cy="249024"/>
            </a:xfrm>
          </p:grpSpPr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96D41828-F624-0548-9097-EAC6D752232A}"/>
                  </a:ext>
                </a:extLst>
              </p:cNvPr>
              <p:cNvCxnSpPr/>
              <p:nvPr/>
            </p:nvCxnSpPr>
            <p:spPr>
              <a:xfrm flipH="1">
                <a:off x="9046679" y="3259236"/>
                <a:ext cx="291165" cy="247420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98EAEF25-D10C-3743-8CB1-0531120F7E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76446" y="3257632"/>
                <a:ext cx="258754" cy="246559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2F6EB799-7542-5847-8285-919EAA782E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04068" y="3362639"/>
              <a:ext cx="4520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3EAE98F-2EE9-9041-AA6C-2D0E5478B9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15325" y="3362639"/>
              <a:ext cx="4520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DDD6392F-4257-0D48-8E8E-8EF6A2CBD6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26582" y="3362639"/>
              <a:ext cx="4520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3792E234-E296-6C45-97E6-A0E9A13AEF36}"/>
              </a:ext>
            </a:extLst>
          </p:cNvPr>
          <p:cNvCxnSpPr/>
          <p:nvPr/>
        </p:nvCxnSpPr>
        <p:spPr>
          <a:xfrm flipH="1">
            <a:off x="9389425" y="4668763"/>
            <a:ext cx="291165" cy="24742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B95DA12A-E3B1-364D-A5A8-6E696C2C4FCB}"/>
              </a:ext>
            </a:extLst>
          </p:cNvPr>
          <p:cNvCxnSpPr>
            <a:cxnSpLocks/>
          </p:cNvCxnSpPr>
          <p:nvPr/>
        </p:nvCxnSpPr>
        <p:spPr>
          <a:xfrm>
            <a:off x="9419192" y="4667159"/>
            <a:ext cx="258754" cy="246559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6" name="Rectangle 205">
            <a:extLst>
              <a:ext uri="{FF2B5EF4-FFF2-40B4-BE49-F238E27FC236}">
                <a16:creationId xmlns:a16="http://schemas.microsoft.com/office/drawing/2014/main" id="{0977B7C1-0F74-7741-A0F7-221E1FE115BE}"/>
              </a:ext>
            </a:extLst>
          </p:cNvPr>
          <p:cNvSpPr/>
          <p:nvPr/>
        </p:nvSpPr>
        <p:spPr>
          <a:xfrm>
            <a:off x="4374489" y="5619234"/>
            <a:ext cx="587821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baseline="30000" dirty="0"/>
              <a:t>1</a:t>
            </a:r>
            <a:r>
              <a:rPr lang="sv-SE" sz="1400" dirty="0"/>
              <a:t>number </a:t>
            </a:r>
            <a:r>
              <a:rPr lang="sv-SE" sz="1400" dirty="0" err="1"/>
              <a:t>of</a:t>
            </a:r>
            <a:r>
              <a:rPr lang="sv-SE" sz="1400" dirty="0"/>
              <a:t> </a:t>
            </a:r>
            <a:r>
              <a:rPr lang="sv-SE" sz="1400" dirty="0" err="1"/>
              <a:t>voxels</a:t>
            </a:r>
            <a:r>
              <a:rPr lang="sv-SE" sz="1400" dirty="0"/>
              <a:t> </a:t>
            </a:r>
            <a:r>
              <a:rPr lang="sv-SE" sz="1400" dirty="0" err="1"/>
              <a:t>with</a:t>
            </a:r>
            <a:r>
              <a:rPr lang="sv-SE" sz="1400" dirty="0"/>
              <a:t> colors in the </a:t>
            </a:r>
            <a:r>
              <a:rPr lang="sv-SE" sz="1400" dirty="0" err="1"/>
              <a:t>node’s</a:t>
            </a:r>
            <a:r>
              <a:rPr lang="sv-SE" sz="1400" dirty="0"/>
              <a:t> </a:t>
            </a:r>
            <a:r>
              <a:rPr lang="sv-SE" sz="1400" dirty="0" err="1"/>
              <a:t>subgraph</a:t>
            </a:r>
            <a:r>
              <a:rPr lang="sv-SE" sz="1400" dirty="0"/>
              <a:t> (i.e., #</a:t>
            </a:r>
            <a:r>
              <a:rPr lang="sv-SE" sz="1400" dirty="0" err="1"/>
              <a:t>leaf</a:t>
            </a:r>
            <a:r>
              <a:rPr lang="sv-SE" sz="1400" dirty="0"/>
              <a:t> </a:t>
            </a:r>
            <a:r>
              <a:rPr lang="sv-SE" sz="1400" dirty="0" err="1"/>
              <a:t>voxels</a:t>
            </a:r>
            <a:r>
              <a:rPr lang="sv-SE" sz="1400" dirty="0"/>
              <a:t>)</a:t>
            </a:r>
          </a:p>
          <a:p>
            <a:r>
              <a:rPr lang="sv-SE" sz="1400" dirty="0"/>
              <a:t>The </a:t>
            </a:r>
            <a:r>
              <a:rPr lang="sv-SE" sz="1400" dirty="0" err="1"/>
              <a:t>voxels</a:t>
            </a:r>
            <a:r>
              <a:rPr lang="sv-SE" sz="1400" dirty="0"/>
              <a:t> </a:t>
            </a:r>
            <a:r>
              <a:rPr lang="sv-SE" sz="1400" dirty="0" err="1"/>
              <a:t>are</a:t>
            </a:r>
            <a:r>
              <a:rPr lang="sv-SE" sz="1400" dirty="0"/>
              <a:t> </a:t>
            </a:r>
            <a:r>
              <a:rPr lang="sv-SE" sz="1400" dirty="0" err="1"/>
              <a:t>ordered</a:t>
            </a:r>
            <a:r>
              <a:rPr lang="sv-SE" sz="1400" dirty="0"/>
              <a:t> </a:t>
            </a:r>
            <a:r>
              <a:rPr lang="sv-SE" sz="1400" dirty="0" err="1"/>
              <a:t>according</a:t>
            </a:r>
            <a:r>
              <a:rPr lang="sv-SE" sz="1400" dirty="0"/>
              <a:t> to a </a:t>
            </a:r>
            <a:r>
              <a:rPr lang="sv-SE" sz="1400" dirty="0" err="1"/>
              <a:t>depth-first</a:t>
            </a:r>
            <a:r>
              <a:rPr lang="sv-SE" sz="1400" dirty="0"/>
              <a:t> </a:t>
            </a:r>
            <a:r>
              <a:rPr lang="sv-SE" sz="1400" dirty="0" err="1"/>
              <a:t>traversal</a:t>
            </a:r>
            <a:r>
              <a:rPr lang="sv-SE" sz="1400" dirty="0"/>
              <a:t>.</a:t>
            </a:r>
          </a:p>
        </p:txBody>
      </p:sp>
      <p:sp>
        <p:nvSpPr>
          <p:cNvPr id="207" name="Rectangle 206">
            <a:extLst>
              <a:ext uri="{FF2B5EF4-FFF2-40B4-BE49-F238E27FC236}">
                <a16:creationId xmlns:a16="http://schemas.microsoft.com/office/drawing/2014/main" id="{E86C6551-443B-B34A-9357-7F181F7ABFE8}"/>
              </a:ext>
            </a:extLst>
          </p:cNvPr>
          <p:cNvSpPr/>
          <p:nvPr/>
        </p:nvSpPr>
        <p:spPr>
          <a:xfrm>
            <a:off x="4301883" y="2851102"/>
            <a:ext cx="32326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/>
              <a:t>Or </a:t>
            </a:r>
            <a:r>
              <a:rPr lang="sv-SE" sz="1600" dirty="0" err="1"/>
              <a:t>compute</a:t>
            </a:r>
            <a:r>
              <a:rPr lang="sv-SE" sz="1600" dirty="0"/>
              <a:t> index by</a:t>
            </a:r>
            <a:br>
              <a:rPr lang="sv-SE" sz="1600" dirty="0"/>
            </a:br>
            <a:r>
              <a:rPr lang="sv-SE" sz="1600" dirty="0" err="1"/>
              <a:t>storing</a:t>
            </a:r>
            <a:r>
              <a:rPr lang="sv-SE" sz="1600" dirty="0"/>
              <a:t> #voxels_in_subgraph</a:t>
            </a:r>
            <a:r>
              <a:rPr lang="sv-SE" sz="1600" baseline="30000" dirty="0"/>
              <a:t>1</a:t>
            </a:r>
            <a:br>
              <a:rPr lang="sv-SE" sz="1600" dirty="0"/>
            </a:br>
            <a:r>
              <a:rPr lang="sv-SE" sz="1600" dirty="0"/>
              <a:t>at </a:t>
            </a:r>
            <a:r>
              <a:rPr lang="sv-SE" sz="1600" dirty="0" err="1"/>
              <a:t>each</a:t>
            </a:r>
            <a:r>
              <a:rPr lang="sv-SE" sz="1600" dirty="0"/>
              <a:t> </a:t>
            </a:r>
            <a:r>
              <a:rPr lang="sv-SE" sz="1600" dirty="0" err="1"/>
              <a:t>node</a:t>
            </a:r>
            <a:r>
              <a:rPr lang="sv-SE" sz="1600" dirty="0"/>
              <a:t>.</a:t>
            </a:r>
          </a:p>
          <a:p>
            <a:r>
              <a:rPr lang="sv-SE" sz="1600" dirty="0"/>
              <a:t>Works for </a:t>
            </a:r>
            <a:r>
              <a:rPr lang="sv-SE" sz="1600" dirty="0" err="1"/>
              <a:t>both</a:t>
            </a:r>
            <a:r>
              <a:rPr lang="sv-SE" sz="1600" dirty="0"/>
              <a:t> </a:t>
            </a:r>
            <a:r>
              <a:rPr lang="sv-SE" sz="1600" dirty="0" err="1"/>
              <a:t>SVOs</a:t>
            </a:r>
            <a:r>
              <a:rPr lang="sv-SE" sz="1600" dirty="0"/>
              <a:t> and DAGs. </a:t>
            </a:r>
          </a:p>
        </p:txBody>
      </p:sp>
      <p:sp>
        <p:nvSpPr>
          <p:cNvPr id="208" name="Rectangle 207">
            <a:extLst>
              <a:ext uri="{FF2B5EF4-FFF2-40B4-BE49-F238E27FC236}">
                <a16:creationId xmlns:a16="http://schemas.microsoft.com/office/drawing/2014/main" id="{A702B342-9B0A-3545-8A00-180C4164AE78}"/>
              </a:ext>
            </a:extLst>
          </p:cNvPr>
          <p:cNvSpPr/>
          <p:nvPr/>
        </p:nvSpPr>
        <p:spPr>
          <a:xfrm>
            <a:off x="4315026" y="4121892"/>
            <a:ext cx="3368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/>
              <a:t>To </a:t>
            </a:r>
            <a:r>
              <a:rPr lang="sv-SE" sz="1600" dirty="0" err="1"/>
              <a:t>compute</a:t>
            </a:r>
            <a:r>
              <a:rPr lang="sv-SE" sz="1600" dirty="0"/>
              <a:t> color index at i:</a:t>
            </a:r>
          </a:p>
          <a:p>
            <a:r>
              <a:rPr lang="sv-SE" sz="1600" dirty="0"/>
              <a:t>For </a:t>
            </a:r>
            <a:r>
              <a:rPr lang="sv-SE" sz="1600" dirty="0" err="1"/>
              <a:t>each</a:t>
            </a:r>
            <a:r>
              <a:rPr lang="sv-SE" sz="1600" dirty="0"/>
              <a:t> </a:t>
            </a:r>
            <a:r>
              <a:rPr lang="sv-SE" sz="1600" dirty="0" err="1"/>
              <a:t>node</a:t>
            </a:r>
            <a:r>
              <a:rPr lang="sv-SE" sz="1600" dirty="0"/>
              <a:t> </a:t>
            </a:r>
            <a:r>
              <a:rPr lang="sv-SE" sz="1600" dirty="0" err="1"/>
              <a:t>along</a:t>
            </a:r>
            <a:r>
              <a:rPr lang="sv-SE" sz="1600" dirty="0"/>
              <a:t> the </a:t>
            </a:r>
            <a:r>
              <a:rPr lang="sv-SE" sz="1600" dirty="0" err="1"/>
              <a:t>path</a:t>
            </a:r>
            <a:r>
              <a:rPr lang="sv-SE" sz="1600" dirty="0"/>
              <a:t>:</a:t>
            </a:r>
          </a:p>
          <a:p>
            <a:r>
              <a:rPr lang="sv-SE" sz="1600" dirty="0"/>
              <a:t>   </a:t>
            </a:r>
            <a:r>
              <a:rPr lang="sv-SE" sz="1600" dirty="0" err="1"/>
              <a:t>sum</a:t>
            </a:r>
            <a:r>
              <a:rPr lang="sv-SE" sz="1600" dirty="0"/>
              <a:t> the </a:t>
            </a:r>
            <a:r>
              <a:rPr lang="sv-SE" sz="1600" dirty="0" err="1"/>
              <a:t>values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all </a:t>
            </a:r>
            <a:r>
              <a:rPr lang="sv-SE" sz="1600" dirty="0" err="1"/>
              <a:t>preceeding</a:t>
            </a:r>
            <a:br>
              <a:rPr lang="sv-SE" sz="1600" dirty="0"/>
            </a:br>
            <a:r>
              <a:rPr lang="sv-SE" sz="1600" dirty="0"/>
              <a:t>   </a:t>
            </a:r>
            <a:r>
              <a:rPr lang="sv-SE" sz="1600" dirty="0" err="1"/>
              <a:t>siblings</a:t>
            </a:r>
            <a:endParaRPr lang="sv-SE" sz="1600" dirty="0"/>
          </a:p>
        </p:txBody>
      </p:sp>
      <p:sp>
        <p:nvSpPr>
          <p:cNvPr id="209" name="TextBox 208">
            <a:extLst>
              <a:ext uri="{FF2B5EF4-FFF2-40B4-BE49-F238E27FC236}">
                <a16:creationId xmlns:a16="http://schemas.microsoft.com/office/drawing/2014/main" id="{680735CD-BE44-F041-88A3-08667C9DEB13}"/>
              </a:ext>
            </a:extLst>
          </p:cNvPr>
          <p:cNvSpPr txBox="1"/>
          <p:nvPr/>
        </p:nvSpPr>
        <p:spPr>
          <a:xfrm>
            <a:off x="7446268" y="78249"/>
            <a:ext cx="4745732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Two problems: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How can we compress the colors efficiently?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b="1" dirty="0"/>
              <a:t>Connection between DAG nodes and voxel colors with fast color lookups during run-time traversal?</a:t>
            </a:r>
          </a:p>
        </p:txBody>
      </p:sp>
    </p:spTree>
    <p:extLst>
      <p:ext uri="{BB962C8B-B14F-4D97-AF65-F5344CB8AC3E}">
        <p14:creationId xmlns:p14="http://schemas.microsoft.com/office/powerpoint/2010/main" val="2731537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9C28C-DD3E-FA41-93F4-EA0D8F5B7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DAGs </a:t>
            </a:r>
            <a:r>
              <a:rPr lang="sv-SE" dirty="0" err="1"/>
              <a:t>with</a:t>
            </a:r>
            <a:r>
              <a:rPr lang="sv-SE" dirty="0"/>
              <a:t> color </a:t>
            </a:r>
            <a:r>
              <a:rPr lang="sv-SE" dirty="0" err="1"/>
              <a:t>indices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419D2-AA0D-3248-901A-CBA649705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400" b="1" dirty="0"/>
              <a:t>For </a:t>
            </a:r>
            <a:r>
              <a:rPr lang="sv-SE" sz="2400" b="1" dirty="0" err="1"/>
              <a:t>voxel</a:t>
            </a:r>
            <a:r>
              <a:rPr lang="sv-SE" sz="2400" b="1" dirty="0"/>
              <a:t> colors at all </a:t>
            </a:r>
            <a:r>
              <a:rPr lang="sv-SE" sz="2400" b="1" dirty="0" err="1"/>
              <a:t>level</a:t>
            </a:r>
            <a:r>
              <a:rPr lang="sv-SE" sz="2400" b="1" dirty="0"/>
              <a:t> (”3D </a:t>
            </a:r>
            <a:r>
              <a:rPr lang="sv-SE" sz="2400" b="1" dirty="0" err="1"/>
              <a:t>mipmaps</a:t>
            </a:r>
            <a:r>
              <a:rPr lang="sv-SE" sz="2400" b="1" dirty="0"/>
              <a:t>”):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98EAEC-05A3-BA4C-B48D-48EBD0AF2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Course: Voxel DAGs. /Ulf Assarsson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6F7142-8E6F-204B-B10A-7EB9CB483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11</a:t>
            </a:fld>
            <a:endParaRPr lang="en-US"/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153226A2-4AE8-9945-8C4D-D187B87FF757}"/>
              </a:ext>
            </a:extLst>
          </p:cNvPr>
          <p:cNvGrpSpPr>
            <a:grpSpLocks noChangeAspect="1"/>
          </p:cNvGrpSpPr>
          <p:nvPr/>
        </p:nvGrpSpPr>
        <p:grpSpPr>
          <a:xfrm>
            <a:off x="1120854" y="2767475"/>
            <a:ext cx="2808312" cy="1872208"/>
            <a:chOff x="416496" y="908720"/>
            <a:chExt cx="5616624" cy="4176464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8E91B423-F86C-FA4F-800A-6C81D74A01F2}"/>
                </a:ext>
              </a:extLst>
            </p:cNvPr>
            <p:cNvSpPr/>
            <p:nvPr/>
          </p:nvSpPr>
          <p:spPr>
            <a:xfrm>
              <a:off x="416496" y="908720"/>
              <a:ext cx="5616624" cy="417646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78539509-2507-7E42-9251-BE12CF66840A}"/>
                </a:ext>
              </a:extLst>
            </p:cNvPr>
            <p:cNvGrpSpPr/>
            <p:nvPr/>
          </p:nvGrpSpPr>
          <p:grpSpPr>
            <a:xfrm>
              <a:off x="461842" y="955075"/>
              <a:ext cx="5529995" cy="3894667"/>
              <a:chOff x="974947" y="2150534"/>
              <a:chExt cx="5529995" cy="3894667"/>
            </a:xfrm>
          </p:grpSpPr>
          <p:pic>
            <p:nvPicPr>
              <p:cNvPr id="150" name="Picture 149">
                <a:extLst>
                  <a:ext uri="{FF2B5EF4-FFF2-40B4-BE49-F238E27FC236}">
                    <a16:creationId xmlns:a16="http://schemas.microsoft.com/office/drawing/2014/main" id="{6495BEE9-FEB5-3E48-9EE5-45E87C130D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1609" y="2150534"/>
                <a:ext cx="5503333" cy="3894667"/>
              </a:xfrm>
              <a:prstGeom prst="rect">
                <a:avLst/>
              </a:prstGeom>
            </p:spPr>
          </p:pic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26F315BB-8710-3E40-B328-1B706E549844}"/>
                  </a:ext>
                </a:extLst>
              </p:cNvPr>
              <p:cNvSpPr txBox="1"/>
              <p:nvPr/>
            </p:nvSpPr>
            <p:spPr>
              <a:xfrm>
                <a:off x="974947" y="3736714"/>
                <a:ext cx="363220" cy="653589"/>
              </a:xfrm>
              <a:prstGeom prst="rect">
                <a:avLst/>
              </a:prstGeom>
              <a:noFill/>
            </p:spPr>
            <p:txBody>
              <a:bodyPr wrap="square" lIns="107275" tIns="53637" rIns="107275" bIns="53637" rtlCol="0">
                <a:spAutoFit/>
              </a:bodyPr>
              <a:lstStyle/>
              <a:p>
                <a:pPr defTabSz="957759"/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0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C1CE7D93-7663-F343-AD76-3E8759BB8217}"/>
                  </a:ext>
                </a:extLst>
              </p:cNvPr>
              <p:cNvSpPr txBox="1"/>
              <p:nvPr/>
            </p:nvSpPr>
            <p:spPr>
              <a:xfrm>
                <a:off x="1217093" y="3757395"/>
                <a:ext cx="363220" cy="653589"/>
              </a:xfrm>
              <a:prstGeom prst="rect">
                <a:avLst/>
              </a:prstGeom>
              <a:noFill/>
            </p:spPr>
            <p:txBody>
              <a:bodyPr wrap="square" lIns="107275" tIns="53637" rIns="107275" bIns="53637" rtlCol="0">
                <a:spAutoFit/>
              </a:bodyPr>
              <a:lstStyle/>
              <a:p>
                <a:pPr defTabSz="957759"/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1</a:t>
                </a: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0EC62EF8-0D05-1B41-A5F4-3629424D2CA3}"/>
                  </a:ext>
                </a:extLst>
              </p:cNvPr>
              <p:cNvSpPr txBox="1"/>
              <p:nvPr/>
            </p:nvSpPr>
            <p:spPr>
              <a:xfrm>
                <a:off x="1173067" y="5020511"/>
                <a:ext cx="363220" cy="584930"/>
              </a:xfrm>
              <a:prstGeom prst="rect">
                <a:avLst/>
              </a:prstGeom>
              <a:noFill/>
            </p:spPr>
            <p:txBody>
              <a:bodyPr wrap="square" lIns="107275" tIns="53637" rIns="107275" bIns="53637" rtlCol="0">
                <a:spAutoFit/>
              </a:bodyPr>
              <a:lstStyle/>
              <a:p>
                <a:pPr defTabSz="957759"/>
                <a:r>
                  <a:rPr lang="en-US" sz="1000" dirty="0">
                    <a:solidFill>
                      <a:prstClr val="black"/>
                    </a:solidFill>
                    <a:latin typeface="Calibri"/>
                  </a:rPr>
                  <a:t>1</a:t>
                </a:r>
              </a:p>
            </p:txBody>
          </p:sp>
        </p:grp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FDF3B1A4-0C1B-AB47-B686-EA98BBFDCD57}"/>
              </a:ext>
            </a:extLst>
          </p:cNvPr>
          <p:cNvGrpSpPr/>
          <p:nvPr/>
        </p:nvGrpSpPr>
        <p:grpSpPr>
          <a:xfrm>
            <a:off x="1665804" y="4156267"/>
            <a:ext cx="1079083" cy="111234"/>
            <a:chOff x="889437" y="5033816"/>
            <a:chExt cx="1079083" cy="111234"/>
          </a:xfrm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7E37A6F4-BFB4-8041-A466-01710D435AD1}"/>
                </a:ext>
              </a:extLst>
            </p:cNvPr>
            <p:cNvSpPr/>
            <p:nvPr/>
          </p:nvSpPr>
          <p:spPr>
            <a:xfrm>
              <a:off x="889437" y="5039290"/>
              <a:ext cx="111471" cy="105760"/>
            </a:xfrm>
            <a:prstGeom prst="ellipse">
              <a:avLst/>
            </a:prstGeom>
            <a:solidFill>
              <a:srgbClr val="85594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E423F5FE-3533-FC46-BEC2-20FFCC7A6BBC}"/>
                </a:ext>
              </a:extLst>
            </p:cNvPr>
            <p:cNvSpPr/>
            <p:nvPr/>
          </p:nvSpPr>
          <p:spPr>
            <a:xfrm>
              <a:off x="1030889" y="5035072"/>
              <a:ext cx="111471" cy="105760"/>
            </a:xfrm>
            <a:prstGeom prst="ellipse">
              <a:avLst/>
            </a:prstGeom>
            <a:solidFill>
              <a:srgbClr val="8A606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3858714A-43B2-214D-B385-BB49AFBEE6E3}"/>
                </a:ext>
              </a:extLst>
            </p:cNvPr>
            <p:cNvSpPr/>
            <p:nvPr/>
          </p:nvSpPr>
          <p:spPr>
            <a:xfrm>
              <a:off x="1171685" y="5033816"/>
              <a:ext cx="111471" cy="105760"/>
            </a:xfrm>
            <a:prstGeom prst="ellipse">
              <a:avLst/>
            </a:prstGeom>
            <a:solidFill>
              <a:srgbClr val="AA826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47D5E6DE-1EF4-CD49-9C4E-D8846ECDE4C3}"/>
                </a:ext>
              </a:extLst>
            </p:cNvPr>
            <p:cNvSpPr/>
            <p:nvPr/>
          </p:nvSpPr>
          <p:spPr>
            <a:xfrm>
              <a:off x="1307663" y="5035072"/>
              <a:ext cx="111471" cy="105760"/>
            </a:xfrm>
            <a:prstGeom prst="ellipse">
              <a:avLst/>
            </a:prstGeom>
            <a:solidFill>
              <a:srgbClr val="B47A4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F8B98B2B-A2FE-9F44-AE47-4FA0167A2467}"/>
                </a:ext>
              </a:extLst>
            </p:cNvPr>
            <p:cNvSpPr/>
            <p:nvPr/>
          </p:nvSpPr>
          <p:spPr>
            <a:xfrm>
              <a:off x="1438167" y="5035072"/>
              <a:ext cx="111471" cy="105760"/>
            </a:xfrm>
            <a:prstGeom prst="ellipse">
              <a:avLst/>
            </a:prstGeom>
            <a:solidFill>
              <a:srgbClr val="6B4D5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51D429E5-3670-9149-ABBE-E5F19D29468F}"/>
                </a:ext>
              </a:extLst>
            </p:cNvPr>
            <p:cNvSpPr/>
            <p:nvPr/>
          </p:nvSpPr>
          <p:spPr>
            <a:xfrm>
              <a:off x="1579619" y="5035072"/>
              <a:ext cx="111471" cy="105760"/>
            </a:xfrm>
            <a:prstGeom prst="ellipse">
              <a:avLst/>
            </a:prstGeom>
            <a:solidFill>
              <a:srgbClr val="866A8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1F133575-4166-B246-92DE-1F90F6839037}"/>
                </a:ext>
              </a:extLst>
            </p:cNvPr>
            <p:cNvSpPr/>
            <p:nvPr/>
          </p:nvSpPr>
          <p:spPr>
            <a:xfrm>
              <a:off x="1715597" y="5035072"/>
              <a:ext cx="111471" cy="105760"/>
            </a:xfrm>
            <a:prstGeom prst="ellipse">
              <a:avLst/>
            </a:prstGeom>
            <a:solidFill>
              <a:srgbClr val="9A524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2CF880A0-30A1-A44B-87F4-9B820803B1FD}"/>
                </a:ext>
              </a:extLst>
            </p:cNvPr>
            <p:cNvSpPr/>
            <p:nvPr/>
          </p:nvSpPr>
          <p:spPr>
            <a:xfrm>
              <a:off x="1857049" y="5035072"/>
              <a:ext cx="111471" cy="105760"/>
            </a:xfrm>
            <a:prstGeom prst="ellipse">
              <a:avLst/>
            </a:prstGeom>
            <a:solidFill>
              <a:srgbClr val="DF9B6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0CBB222A-E64E-8647-84BC-FD1FF5A7882C}"/>
              </a:ext>
            </a:extLst>
          </p:cNvPr>
          <p:cNvGrpSpPr/>
          <p:nvPr/>
        </p:nvGrpSpPr>
        <p:grpSpPr>
          <a:xfrm>
            <a:off x="2805446" y="4152049"/>
            <a:ext cx="1079083" cy="111234"/>
            <a:chOff x="2029079" y="5029598"/>
            <a:chExt cx="1079083" cy="111234"/>
          </a:xfrm>
        </p:grpSpPr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54C86327-B81A-7B4B-ADF9-6630A9001774}"/>
                </a:ext>
              </a:extLst>
            </p:cNvPr>
            <p:cNvSpPr/>
            <p:nvPr/>
          </p:nvSpPr>
          <p:spPr>
            <a:xfrm>
              <a:off x="2029079" y="5035072"/>
              <a:ext cx="111471" cy="105760"/>
            </a:xfrm>
            <a:prstGeom prst="ellipse">
              <a:avLst/>
            </a:prstGeom>
            <a:solidFill>
              <a:srgbClr val="9DAC5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4823BC99-63B1-1C42-9BE6-01AC1B8F260C}"/>
                </a:ext>
              </a:extLst>
            </p:cNvPr>
            <p:cNvSpPr/>
            <p:nvPr/>
          </p:nvSpPr>
          <p:spPr>
            <a:xfrm>
              <a:off x="2170531" y="5030854"/>
              <a:ext cx="111471" cy="105760"/>
            </a:xfrm>
            <a:prstGeom prst="ellipse">
              <a:avLst/>
            </a:prstGeom>
            <a:solidFill>
              <a:srgbClr val="CCB29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68F9F69C-0545-2A46-AE53-A677A986AC16}"/>
                </a:ext>
              </a:extLst>
            </p:cNvPr>
            <p:cNvSpPr/>
            <p:nvPr/>
          </p:nvSpPr>
          <p:spPr>
            <a:xfrm>
              <a:off x="2311327" y="5029598"/>
              <a:ext cx="111471" cy="105760"/>
            </a:xfrm>
            <a:prstGeom prst="ellipse">
              <a:avLst/>
            </a:prstGeom>
            <a:solidFill>
              <a:srgbClr val="8C6F4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A5DE160F-701C-B747-86F2-9E176E0EB782}"/>
                </a:ext>
              </a:extLst>
            </p:cNvPr>
            <p:cNvSpPr/>
            <p:nvPr/>
          </p:nvSpPr>
          <p:spPr>
            <a:xfrm>
              <a:off x="2447305" y="5030854"/>
              <a:ext cx="111471" cy="105760"/>
            </a:xfrm>
            <a:prstGeom prst="ellipse">
              <a:avLst/>
            </a:prstGeom>
            <a:solidFill>
              <a:srgbClr val="727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AEE2B1E5-1BD7-704C-8AC8-501D2A23E65B}"/>
                </a:ext>
              </a:extLst>
            </p:cNvPr>
            <p:cNvSpPr/>
            <p:nvPr/>
          </p:nvSpPr>
          <p:spPr>
            <a:xfrm>
              <a:off x="2577809" y="5030854"/>
              <a:ext cx="111471" cy="105760"/>
            </a:xfrm>
            <a:prstGeom prst="ellipse">
              <a:avLst/>
            </a:prstGeom>
            <a:solidFill>
              <a:srgbClr val="60604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F9F9EA02-2EE9-2147-B7B6-37599DC9A455}"/>
                </a:ext>
              </a:extLst>
            </p:cNvPr>
            <p:cNvSpPr/>
            <p:nvPr/>
          </p:nvSpPr>
          <p:spPr>
            <a:xfrm>
              <a:off x="2719261" y="5030854"/>
              <a:ext cx="111471" cy="105760"/>
            </a:xfrm>
            <a:prstGeom prst="ellipse">
              <a:avLst/>
            </a:prstGeom>
            <a:solidFill>
              <a:srgbClr val="99AA5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7C713C91-D184-3049-ADDB-BB35467C38FA}"/>
                </a:ext>
              </a:extLst>
            </p:cNvPr>
            <p:cNvSpPr/>
            <p:nvPr/>
          </p:nvSpPr>
          <p:spPr>
            <a:xfrm>
              <a:off x="2855239" y="5030854"/>
              <a:ext cx="111471" cy="105760"/>
            </a:xfrm>
            <a:prstGeom prst="ellipse">
              <a:avLst/>
            </a:prstGeom>
            <a:solidFill>
              <a:srgbClr val="7C53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C63AC932-C230-2947-AFD3-C46AC76A8CE0}"/>
                </a:ext>
              </a:extLst>
            </p:cNvPr>
            <p:cNvSpPr/>
            <p:nvPr/>
          </p:nvSpPr>
          <p:spPr>
            <a:xfrm>
              <a:off x="2996691" y="5030854"/>
              <a:ext cx="111471" cy="105760"/>
            </a:xfrm>
            <a:prstGeom prst="ellipse">
              <a:avLst/>
            </a:prstGeom>
            <a:solidFill>
              <a:srgbClr val="9C876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2" name="TextBox 181">
            <a:extLst>
              <a:ext uri="{FF2B5EF4-FFF2-40B4-BE49-F238E27FC236}">
                <a16:creationId xmlns:a16="http://schemas.microsoft.com/office/drawing/2014/main" id="{E88DD5CB-5C02-A34F-82C0-C65CF47ED3FC}"/>
              </a:ext>
            </a:extLst>
          </p:cNvPr>
          <p:cNvSpPr txBox="1"/>
          <p:nvPr/>
        </p:nvSpPr>
        <p:spPr>
          <a:xfrm>
            <a:off x="1120854" y="4863097"/>
            <a:ext cx="3093337" cy="84739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85000" lnSpcReduction="20000"/>
          </a:bodyPr>
          <a:lstStyle/>
          <a:p>
            <a:r>
              <a:rPr lang="sv-SE" dirty="0"/>
              <a:t>SVO: </a:t>
            </a:r>
            <a:r>
              <a:rPr lang="sv-SE" dirty="0" err="1"/>
              <a:t>simply</a:t>
            </a:r>
            <a:r>
              <a:rPr lang="sv-SE" dirty="0"/>
              <a:t> store color or color index in </a:t>
            </a:r>
            <a:r>
              <a:rPr lang="sv-SE" dirty="0" err="1"/>
              <a:t>each</a:t>
            </a:r>
            <a:r>
              <a:rPr lang="sv-SE" dirty="0"/>
              <a:t> </a:t>
            </a:r>
            <a:r>
              <a:rPr lang="sv-SE" dirty="0" err="1"/>
              <a:t>node</a:t>
            </a:r>
            <a:endParaRPr lang="sv-SE" dirty="0"/>
          </a:p>
          <a:p>
            <a:endParaRPr lang="sv-SE" dirty="0"/>
          </a:p>
          <a:p>
            <a:r>
              <a:rPr lang="sv-SE" dirty="0"/>
              <a:t>(Does not </a:t>
            </a:r>
            <a:r>
              <a:rPr lang="sv-SE" dirty="0" err="1"/>
              <a:t>work</a:t>
            </a:r>
            <a:r>
              <a:rPr lang="sv-SE" dirty="0"/>
              <a:t> for DAGs)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1B318BBA-D976-BF49-8BA1-192B67DE8CA6}"/>
              </a:ext>
            </a:extLst>
          </p:cNvPr>
          <p:cNvSpPr/>
          <p:nvPr/>
        </p:nvSpPr>
        <p:spPr>
          <a:xfrm>
            <a:off x="2093022" y="2434316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SVO: 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383D87C6-71C7-4248-A4D3-E52BEE163250}"/>
              </a:ext>
            </a:extLst>
          </p:cNvPr>
          <p:cNvSpPr/>
          <p:nvPr/>
        </p:nvSpPr>
        <p:spPr>
          <a:xfrm>
            <a:off x="8701011" y="1989720"/>
            <a:ext cx="1148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     DAG: </a:t>
            </a:r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57A3169D-B4E8-5A44-9C83-BA3FE193E9FD}"/>
              </a:ext>
            </a:extLst>
          </p:cNvPr>
          <p:cNvGrpSpPr/>
          <p:nvPr/>
        </p:nvGrpSpPr>
        <p:grpSpPr>
          <a:xfrm>
            <a:off x="7546237" y="2560645"/>
            <a:ext cx="4052785" cy="2579451"/>
            <a:chOff x="7546237" y="2560645"/>
            <a:chExt cx="4052785" cy="257945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DEDAAB2-8693-364A-B2A7-817DAC4F2782}"/>
                </a:ext>
              </a:extLst>
            </p:cNvPr>
            <p:cNvGrpSpPr/>
            <p:nvPr/>
          </p:nvGrpSpPr>
          <p:grpSpPr>
            <a:xfrm>
              <a:off x="7546237" y="2560645"/>
              <a:ext cx="4052785" cy="2579451"/>
              <a:chOff x="1959628" y="2354806"/>
              <a:chExt cx="4052785" cy="257945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91D6BAE-1C75-9D40-B679-5886019A035D}"/>
                  </a:ext>
                </a:extLst>
              </p:cNvPr>
              <p:cNvGrpSpPr/>
              <p:nvPr/>
            </p:nvGrpSpPr>
            <p:grpSpPr>
              <a:xfrm>
                <a:off x="1959628" y="2354806"/>
                <a:ext cx="4052785" cy="2579451"/>
                <a:chOff x="1959628" y="2354806"/>
                <a:chExt cx="4052785" cy="2579451"/>
              </a:xfrm>
            </p:grpSpPr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3F7A4241-5591-794B-AAFA-D1F82933B652}"/>
                    </a:ext>
                  </a:extLst>
                </p:cNvPr>
                <p:cNvCxnSpPr>
                  <a:cxnSpLocks/>
                  <a:stCxn id="40" idx="3"/>
                  <a:endCxn id="44" idx="7"/>
                </p:cNvCxnSpPr>
                <p:nvPr/>
              </p:nvCxnSpPr>
              <p:spPr>
                <a:xfrm flipH="1">
                  <a:off x="3668209" y="3968168"/>
                  <a:ext cx="345279" cy="54106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2E294D65-3ACF-E04F-A6B3-8ACC7A67F6D7}"/>
                    </a:ext>
                  </a:extLst>
                </p:cNvPr>
                <p:cNvCxnSpPr/>
                <p:nvPr/>
              </p:nvCxnSpPr>
              <p:spPr>
                <a:xfrm>
                  <a:off x="4126833" y="3995091"/>
                  <a:ext cx="80162" cy="482511"/>
                </a:xfrm>
                <a:prstGeom prst="straightConnector1">
                  <a:avLst/>
                </a:prstGeom>
                <a:ln>
                  <a:solidFill>
                    <a:srgbClr val="EA585D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40FFE6CB-6952-8A41-882D-E30E53C85203}"/>
                    </a:ext>
                  </a:extLst>
                </p:cNvPr>
                <p:cNvCxnSpPr>
                  <a:cxnSpLocks/>
                  <a:stCxn id="40" idx="5"/>
                  <a:endCxn id="46" idx="1"/>
                </p:cNvCxnSpPr>
                <p:nvPr/>
              </p:nvCxnSpPr>
              <p:spPr>
                <a:xfrm>
                  <a:off x="4178917" y="3968168"/>
                  <a:ext cx="337539" cy="54106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37B87446-6BBE-0F48-A209-E6EAB08B0271}"/>
                    </a:ext>
                  </a:extLst>
                </p:cNvPr>
                <p:cNvCxnSpPr>
                  <a:cxnSpLocks/>
                  <a:endCxn id="40" idx="0"/>
                </p:cNvCxnSpPr>
                <p:nvPr/>
              </p:nvCxnSpPr>
              <p:spPr>
                <a:xfrm>
                  <a:off x="3990849" y="3286169"/>
                  <a:ext cx="105354" cy="475169"/>
                </a:xfrm>
                <a:prstGeom prst="straightConnector1">
                  <a:avLst/>
                </a:prstGeom>
                <a:ln>
                  <a:solidFill>
                    <a:srgbClr val="EA585D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FA1CB263-7E9D-3647-9D6E-5B2DB23DB54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518484" y="4567601"/>
                  <a:ext cx="142613" cy="36001"/>
                  <a:chOff x="5317669" y="1790582"/>
                  <a:chExt cx="248095" cy="62625"/>
                </a:xfrm>
                <a:effectLst/>
              </p:grpSpPr>
              <p:sp>
                <p:nvSpPr>
                  <p:cNvPr id="127" name="Oval 126">
                    <a:extLst>
                      <a:ext uri="{FF2B5EF4-FFF2-40B4-BE49-F238E27FC236}">
                        <a16:creationId xmlns:a16="http://schemas.microsoft.com/office/drawing/2014/main" id="{05A2F305-9368-984C-A064-70ED76D5D75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17669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" name="Oval 127">
                    <a:extLst>
                      <a:ext uri="{FF2B5EF4-FFF2-40B4-BE49-F238E27FC236}">
                        <a16:creationId xmlns:a16="http://schemas.microsoft.com/office/drawing/2014/main" id="{88FEC2BB-D2F1-D34E-8C49-EFCCD983957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10754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id="{4CA3F902-D8EC-AA41-986B-720D5C20107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503836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4FC32D85-7B04-134B-B99E-DC8BE11D9281}"/>
                    </a:ext>
                  </a:extLst>
                </p:cNvPr>
                <p:cNvCxnSpPr/>
                <p:nvPr/>
              </p:nvCxnSpPr>
              <p:spPr>
                <a:xfrm flipH="1">
                  <a:off x="5324341" y="3936990"/>
                  <a:ext cx="89346" cy="179468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arrow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DA2ECDDE-1560-4C4D-B5B6-7C3B2422C4E4}"/>
                    </a:ext>
                  </a:extLst>
                </p:cNvPr>
                <p:cNvCxnSpPr/>
                <p:nvPr/>
              </p:nvCxnSpPr>
              <p:spPr>
                <a:xfrm>
                  <a:off x="2553999" y="3944441"/>
                  <a:ext cx="89337" cy="174704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arrow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F0B5D673-252E-5642-A363-819633E4841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07943" y="3949949"/>
                  <a:ext cx="122224" cy="179468"/>
                  <a:chOff x="4212466" y="1667434"/>
                  <a:chExt cx="166455" cy="244413"/>
                </a:xfrm>
                <a:effectLst/>
              </p:grpSpPr>
              <p:cxnSp>
                <p:nvCxnSpPr>
                  <p:cNvPr id="125" name="Straight Arrow Connector 124">
                    <a:extLst>
                      <a:ext uri="{FF2B5EF4-FFF2-40B4-BE49-F238E27FC236}">
                        <a16:creationId xmlns:a16="http://schemas.microsoft.com/office/drawing/2014/main" id="{4B47D4F6-8C72-5D4D-AE37-3B4A6F2C3A2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Arrow Connector 125">
                    <a:extLst>
                      <a:ext uri="{FF2B5EF4-FFF2-40B4-BE49-F238E27FC236}">
                        <a16:creationId xmlns:a16="http://schemas.microsoft.com/office/drawing/2014/main" id="{A71917D1-1E18-0647-B7D9-E80096532D4A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12466" y="1667434"/>
                    <a:ext cx="121679" cy="244413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7B2D1546-601C-3341-A8E2-2ED71352964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887066" y="3240382"/>
                  <a:ext cx="122215" cy="176474"/>
                  <a:chOff x="4375731" y="1669474"/>
                  <a:chExt cx="166442" cy="240336"/>
                </a:xfrm>
                <a:effectLst/>
              </p:grpSpPr>
              <p:cxnSp>
                <p:nvCxnSpPr>
                  <p:cNvPr id="123" name="Straight Arrow Connector 122">
                    <a:extLst>
                      <a:ext uri="{FF2B5EF4-FFF2-40B4-BE49-F238E27FC236}">
                        <a16:creationId xmlns:a16="http://schemas.microsoft.com/office/drawing/2014/main" id="{92E7358E-FCFB-B043-A573-A1EC7CE13671}"/>
                      </a:ext>
                    </a:extLst>
                  </p:cNvPr>
                  <p:cNvCxnSpPr/>
                  <p:nvPr/>
                </p:nvCxnSpPr>
                <p:spPr>
                  <a:xfrm>
                    <a:off x="4420507" y="1670678"/>
                    <a:ext cx="121666" cy="23792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Arrow Connector 123">
                    <a:extLst>
                      <a:ext uri="{FF2B5EF4-FFF2-40B4-BE49-F238E27FC236}">
                        <a16:creationId xmlns:a16="http://schemas.microsoft.com/office/drawing/2014/main" id="{7F917304-1D8A-9C44-B356-0E44AAD08BF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630C58B7-63D4-E24E-B4C1-59EA5C5255E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263983" y="3953063"/>
                  <a:ext cx="242097" cy="179468"/>
                  <a:chOff x="4212466" y="1667434"/>
                  <a:chExt cx="329707" cy="244413"/>
                </a:xfrm>
                <a:effectLst/>
              </p:grpSpPr>
              <p:cxnSp>
                <p:nvCxnSpPr>
                  <p:cNvPr id="120" name="Straight Arrow Connector 119">
                    <a:extLst>
                      <a:ext uri="{FF2B5EF4-FFF2-40B4-BE49-F238E27FC236}">
                        <a16:creationId xmlns:a16="http://schemas.microsoft.com/office/drawing/2014/main" id="{28888650-38A6-F948-9A15-778AA032BE6A}"/>
                      </a:ext>
                    </a:extLst>
                  </p:cNvPr>
                  <p:cNvCxnSpPr/>
                  <p:nvPr/>
                </p:nvCxnSpPr>
                <p:spPr>
                  <a:xfrm>
                    <a:off x="4420507" y="1670678"/>
                    <a:ext cx="121666" cy="23792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Arrow Connector 120">
                    <a:extLst>
                      <a:ext uri="{FF2B5EF4-FFF2-40B4-BE49-F238E27FC236}">
                        <a16:creationId xmlns:a16="http://schemas.microsoft.com/office/drawing/2014/main" id="{3FD3251F-B212-124C-B75D-CB6D8C6CE85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Arrow Connector 121">
                    <a:extLst>
                      <a:ext uri="{FF2B5EF4-FFF2-40B4-BE49-F238E27FC236}">
                        <a16:creationId xmlns:a16="http://schemas.microsoft.com/office/drawing/2014/main" id="{C8CBFACF-750B-8F44-AD4B-F6169E0D029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12466" y="1667434"/>
                    <a:ext cx="121679" cy="244413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1E3DA8C3-3415-ED41-A709-376C6335CF4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426826" y="3953063"/>
                  <a:ext cx="242097" cy="179468"/>
                  <a:chOff x="4212466" y="1667434"/>
                  <a:chExt cx="329707" cy="244413"/>
                </a:xfrm>
                <a:effectLst/>
              </p:grpSpPr>
              <p:cxnSp>
                <p:nvCxnSpPr>
                  <p:cNvPr id="117" name="Straight Arrow Connector 116">
                    <a:extLst>
                      <a:ext uri="{FF2B5EF4-FFF2-40B4-BE49-F238E27FC236}">
                        <a16:creationId xmlns:a16="http://schemas.microsoft.com/office/drawing/2014/main" id="{3C223F49-9D14-8946-9152-0ABD7907E6CA}"/>
                      </a:ext>
                    </a:extLst>
                  </p:cNvPr>
                  <p:cNvCxnSpPr/>
                  <p:nvPr/>
                </p:nvCxnSpPr>
                <p:spPr>
                  <a:xfrm>
                    <a:off x="4420507" y="1670678"/>
                    <a:ext cx="121666" cy="23792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Straight Arrow Connector 117">
                    <a:extLst>
                      <a:ext uri="{FF2B5EF4-FFF2-40B4-BE49-F238E27FC236}">
                        <a16:creationId xmlns:a16="http://schemas.microsoft.com/office/drawing/2014/main" id="{9451BFDA-8F3A-F641-97D4-6E793FA43F3E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Straight Arrow Connector 118">
                    <a:extLst>
                      <a:ext uri="{FF2B5EF4-FFF2-40B4-BE49-F238E27FC236}">
                        <a16:creationId xmlns:a16="http://schemas.microsoft.com/office/drawing/2014/main" id="{17B03F50-F5F5-1341-B270-85AC5485D60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12466" y="1667434"/>
                    <a:ext cx="121679" cy="244413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A419CF3C-9D00-C645-9783-721154D3050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558589" y="3254960"/>
                  <a:ext cx="242097" cy="179468"/>
                  <a:chOff x="4212466" y="1667434"/>
                  <a:chExt cx="329707" cy="244413"/>
                </a:xfrm>
                <a:effectLst/>
              </p:grpSpPr>
              <p:cxnSp>
                <p:nvCxnSpPr>
                  <p:cNvPr id="114" name="Straight Arrow Connector 113">
                    <a:extLst>
                      <a:ext uri="{FF2B5EF4-FFF2-40B4-BE49-F238E27FC236}">
                        <a16:creationId xmlns:a16="http://schemas.microsoft.com/office/drawing/2014/main" id="{0B8A5F12-2509-2C4C-BA05-0A9D5E82DF86}"/>
                      </a:ext>
                    </a:extLst>
                  </p:cNvPr>
                  <p:cNvCxnSpPr/>
                  <p:nvPr/>
                </p:nvCxnSpPr>
                <p:spPr>
                  <a:xfrm>
                    <a:off x="4420507" y="1670678"/>
                    <a:ext cx="121666" cy="23792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Arrow Connector 114">
                    <a:extLst>
                      <a:ext uri="{FF2B5EF4-FFF2-40B4-BE49-F238E27FC236}">
                        <a16:creationId xmlns:a16="http://schemas.microsoft.com/office/drawing/2014/main" id="{64170F29-BA7D-6043-8CB4-16CDFF8C027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Straight Arrow Connector 115">
                    <a:extLst>
                      <a:ext uri="{FF2B5EF4-FFF2-40B4-BE49-F238E27FC236}">
                        <a16:creationId xmlns:a16="http://schemas.microsoft.com/office/drawing/2014/main" id="{7C2BDAF2-DD69-754E-9F2C-D7ED977F5EBE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12466" y="1667434"/>
                    <a:ext cx="121679" cy="244413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439AE142-F335-3647-8DB8-58735AF9F12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88614" y="3254960"/>
                  <a:ext cx="242097" cy="179468"/>
                  <a:chOff x="4212466" y="1667434"/>
                  <a:chExt cx="329707" cy="244413"/>
                </a:xfrm>
                <a:effectLst/>
              </p:grpSpPr>
              <p:cxnSp>
                <p:nvCxnSpPr>
                  <p:cNvPr id="111" name="Straight Arrow Connector 110">
                    <a:extLst>
                      <a:ext uri="{FF2B5EF4-FFF2-40B4-BE49-F238E27FC236}">
                        <a16:creationId xmlns:a16="http://schemas.microsoft.com/office/drawing/2014/main" id="{C0F67529-E644-7F47-99D7-6BFBB2BAAC86}"/>
                      </a:ext>
                    </a:extLst>
                  </p:cNvPr>
                  <p:cNvCxnSpPr/>
                  <p:nvPr/>
                </p:nvCxnSpPr>
                <p:spPr>
                  <a:xfrm>
                    <a:off x="4420507" y="1670678"/>
                    <a:ext cx="121666" cy="23792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Arrow Connector 111">
                    <a:extLst>
                      <a:ext uri="{FF2B5EF4-FFF2-40B4-BE49-F238E27FC236}">
                        <a16:creationId xmlns:a16="http://schemas.microsoft.com/office/drawing/2014/main" id="{B2EF2CF5-FA5C-3947-A17C-76F472D7015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Arrow Connector 112">
                    <a:extLst>
                      <a:ext uri="{FF2B5EF4-FFF2-40B4-BE49-F238E27FC236}">
                        <a16:creationId xmlns:a16="http://schemas.microsoft.com/office/drawing/2014/main" id="{3184B739-4156-9D4C-9A96-50EEF74D67BC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12466" y="1667434"/>
                    <a:ext cx="121679" cy="244413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4" name="Connector 23">
                  <a:extLst>
                    <a:ext uri="{FF2B5EF4-FFF2-40B4-BE49-F238E27FC236}">
                      <a16:creationId xmlns:a16="http://schemas.microsoft.com/office/drawing/2014/main" id="{19651AAC-5428-F54F-B6B1-53ABD36C0A38}"/>
                    </a:ext>
                  </a:extLst>
                </p:cNvPr>
                <p:cNvSpPr/>
                <p:nvPr/>
              </p:nvSpPr>
              <p:spPr>
                <a:xfrm>
                  <a:off x="2772954" y="3058501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Connector 24">
                  <a:extLst>
                    <a:ext uri="{FF2B5EF4-FFF2-40B4-BE49-F238E27FC236}">
                      <a16:creationId xmlns:a16="http://schemas.microsoft.com/office/drawing/2014/main" id="{9ED944E8-C205-1E4C-9EC6-AAC5FFDBE429}"/>
                    </a:ext>
                  </a:extLst>
                </p:cNvPr>
                <p:cNvSpPr/>
                <p:nvPr/>
              </p:nvSpPr>
              <p:spPr>
                <a:xfrm>
                  <a:off x="3495734" y="3058501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Connector 25">
                  <a:extLst>
                    <a:ext uri="{FF2B5EF4-FFF2-40B4-BE49-F238E27FC236}">
                      <a16:creationId xmlns:a16="http://schemas.microsoft.com/office/drawing/2014/main" id="{E62CF2D1-8EEA-EF49-906D-2E1929F314A5}"/>
                    </a:ext>
                  </a:extLst>
                </p:cNvPr>
                <p:cNvSpPr/>
                <p:nvPr/>
              </p:nvSpPr>
              <p:spPr>
                <a:xfrm>
                  <a:off x="4563020" y="3058501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Connector 26">
                  <a:extLst>
                    <a:ext uri="{FF2B5EF4-FFF2-40B4-BE49-F238E27FC236}">
                      <a16:creationId xmlns:a16="http://schemas.microsoft.com/office/drawing/2014/main" id="{A0D4E97B-0E7E-3C4E-83F1-659D3FA19FCA}"/>
                    </a:ext>
                  </a:extLst>
                </p:cNvPr>
                <p:cNvSpPr/>
                <p:nvPr/>
              </p:nvSpPr>
              <p:spPr>
                <a:xfrm>
                  <a:off x="3840239" y="3058501"/>
                  <a:ext cx="233953" cy="242316"/>
                </a:xfrm>
                <a:prstGeom prst="flowChartConnector">
                  <a:avLst/>
                </a:prstGeom>
                <a:solidFill>
                  <a:srgbClr val="EA7385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266946D5-95BE-6B48-889C-508B9863A7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4744" y="3156800"/>
                  <a:ext cx="4520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1BB38E36-7925-2447-9D7E-574E22D08A0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96001" y="3156800"/>
                  <a:ext cx="4520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6EC72C2A-FFFE-4C4B-BC2D-408E5066252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407258" y="3156800"/>
                  <a:ext cx="4520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E9DB3871-C8DA-2045-8254-6176A1FE1CF8}"/>
                    </a:ext>
                  </a:extLst>
                </p:cNvPr>
                <p:cNvCxnSpPr>
                  <a:cxnSpLocks/>
                  <a:stCxn id="92" idx="3"/>
                  <a:endCxn id="24" idx="7"/>
                </p:cNvCxnSpPr>
                <p:nvPr/>
              </p:nvCxnSpPr>
              <p:spPr>
                <a:xfrm flipH="1">
                  <a:off x="2972645" y="2561636"/>
                  <a:ext cx="732957" cy="53235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4190B910-6C06-D043-B24F-4E0023408863}"/>
                    </a:ext>
                  </a:extLst>
                </p:cNvPr>
                <p:cNvCxnSpPr/>
                <p:nvPr/>
              </p:nvCxnSpPr>
              <p:spPr>
                <a:xfrm>
                  <a:off x="3821738" y="2588767"/>
                  <a:ext cx="110797" cy="464630"/>
                </a:xfrm>
                <a:prstGeom prst="straightConnector1">
                  <a:avLst/>
                </a:prstGeom>
                <a:ln>
                  <a:solidFill>
                    <a:srgbClr val="EA585D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8A203760-167C-1A4B-8518-93BBADAE33F3}"/>
                    </a:ext>
                  </a:extLst>
                </p:cNvPr>
                <p:cNvCxnSpPr>
                  <a:cxnSpLocks/>
                  <a:stCxn id="92" idx="5"/>
                  <a:endCxn id="26" idx="1"/>
                </p:cNvCxnSpPr>
                <p:nvPr/>
              </p:nvCxnSpPr>
              <p:spPr>
                <a:xfrm>
                  <a:off x="3871031" y="2561636"/>
                  <a:ext cx="726251" cy="53235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Connector 37">
                  <a:extLst>
                    <a:ext uri="{FF2B5EF4-FFF2-40B4-BE49-F238E27FC236}">
                      <a16:creationId xmlns:a16="http://schemas.microsoft.com/office/drawing/2014/main" id="{79068662-3B56-244F-A169-EE48B3867535}"/>
                    </a:ext>
                  </a:extLst>
                </p:cNvPr>
                <p:cNvSpPr/>
                <p:nvPr/>
              </p:nvSpPr>
              <p:spPr>
                <a:xfrm>
                  <a:off x="3711680" y="3761338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Connector 38">
                  <a:extLst>
                    <a:ext uri="{FF2B5EF4-FFF2-40B4-BE49-F238E27FC236}">
                      <a16:creationId xmlns:a16="http://schemas.microsoft.com/office/drawing/2014/main" id="{9EC11A8F-AE71-4542-8BC7-DF6900B42848}"/>
                    </a:ext>
                  </a:extLst>
                </p:cNvPr>
                <p:cNvSpPr/>
                <p:nvPr/>
              </p:nvSpPr>
              <p:spPr>
                <a:xfrm>
                  <a:off x="4422980" y="3761338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Connector 39">
                  <a:extLst>
                    <a:ext uri="{FF2B5EF4-FFF2-40B4-BE49-F238E27FC236}">
                      <a16:creationId xmlns:a16="http://schemas.microsoft.com/office/drawing/2014/main" id="{1D1BC601-59D8-0344-9FDD-A836344CA155}"/>
                    </a:ext>
                  </a:extLst>
                </p:cNvPr>
                <p:cNvSpPr/>
                <p:nvPr/>
              </p:nvSpPr>
              <p:spPr>
                <a:xfrm>
                  <a:off x="3979226" y="3761338"/>
                  <a:ext cx="233953" cy="242316"/>
                </a:xfrm>
                <a:prstGeom prst="flowChartConnector">
                  <a:avLst/>
                </a:prstGeom>
                <a:solidFill>
                  <a:srgbClr val="EA7385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5F52BC09-04A5-574D-B7DA-720A3A8BF33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535474" y="3864496"/>
                  <a:ext cx="142613" cy="36000"/>
                  <a:chOff x="5317669" y="1790582"/>
                  <a:chExt cx="248095" cy="62625"/>
                </a:xfrm>
                <a:effectLst/>
              </p:grpSpPr>
              <p:sp>
                <p:nvSpPr>
                  <p:cNvPr id="108" name="Oval 107">
                    <a:extLst>
                      <a:ext uri="{FF2B5EF4-FFF2-40B4-BE49-F238E27FC236}">
                        <a16:creationId xmlns:a16="http://schemas.microsoft.com/office/drawing/2014/main" id="{F6BA27D7-07E1-EB46-A324-C4416795E70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17669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" name="Oval 108">
                    <a:extLst>
                      <a:ext uri="{FF2B5EF4-FFF2-40B4-BE49-F238E27FC236}">
                        <a16:creationId xmlns:a16="http://schemas.microsoft.com/office/drawing/2014/main" id="{D9AE3D15-B3FE-9E4F-A783-8C4A74EAEF1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10754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" name="Oval 109">
                    <a:extLst>
                      <a:ext uri="{FF2B5EF4-FFF2-40B4-BE49-F238E27FC236}">
                        <a16:creationId xmlns:a16="http://schemas.microsoft.com/office/drawing/2014/main" id="{5663DB6E-B9DF-2848-88DD-1ED0BA20146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503836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A9A6A709-6EF4-A546-BE06-D0FA54C41DD4}"/>
                    </a:ext>
                  </a:extLst>
                </p:cNvPr>
                <p:cNvGrpSpPr/>
                <p:nvPr/>
              </p:nvGrpSpPr>
              <p:grpSpPr>
                <a:xfrm>
                  <a:off x="4246772" y="3864496"/>
                  <a:ext cx="142613" cy="36000"/>
                  <a:chOff x="3390568" y="2390104"/>
                  <a:chExt cx="142613" cy="36000"/>
                </a:xfrm>
                <a:effectLst/>
              </p:grpSpPr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1AFDC245-8249-D349-84F4-CF6922023C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390568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" name="Oval 105">
                    <a:extLst>
                      <a:ext uri="{FF2B5EF4-FFF2-40B4-BE49-F238E27FC236}">
                        <a16:creationId xmlns:a16="http://schemas.microsoft.com/office/drawing/2014/main" id="{8A6EB3B2-C650-1848-82F0-FA0030B011F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44076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" name="Oval 106">
                    <a:extLst>
                      <a:ext uri="{FF2B5EF4-FFF2-40B4-BE49-F238E27FC236}">
                        <a16:creationId xmlns:a16="http://schemas.microsoft.com/office/drawing/2014/main" id="{EA856828-555D-804C-9F89-4047E60252C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97583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44" name="Connector 43">
                  <a:extLst>
                    <a:ext uri="{FF2B5EF4-FFF2-40B4-BE49-F238E27FC236}">
                      <a16:creationId xmlns:a16="http://schemas.microsoft.com/office/drawing/2014/main" id="{60F2184F-361A-0344-8005-3FFAA59C6877}"/>
                    </a:ext>
                  </a:extLst>
                </p:cNvPr>
                <p:cNvSpPr/>
                <p:nvPr/>
              </p:nvSpPr>
              <p:spPr>
                <a:xfrm>
                  <a:off x="3497045" y="4477602"/>
                  <a:ext cx="200531" cy="215999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Connector 44">
                  <a:extLst>
                    <a:ext uri="{FF2B5EF4-FFF2-40B4-BE49-F238E27FC236}">
                      <a16:creationId xmlns:a16="http://schemas.microsoft.com/office/drawing/2014/main" id="{7EDA2FE3-104C-FC4C-AAE0-64138F4BB5D4}"/>
                    </a:ext>
                  </a:extLst>
                </p:cNvPr>
                <p:cNvSpPr/>
                <p:nvPr/>
              </p:nvSpPr>
              <p:spPr>
                <a:xfrm>
                  <a:off x="3877404" y="4477602"/>
                  <a:ext cx="200531" cy="215999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Connector 45">
                  <a:extLst>
                    <a:ext uri="{FF2B5EF4-FFF2-40B4-BE49-F238E27FC236}">
                      <a16:creationId xmlns:a16="http://schemas.microsoft.com/office/drawing/2014/main" id="{51816FB6-9DFE-CB4C-93E0-1B231C27F3AA}"/>
                    </a:ext>
                  </a:extLst>
                </p:cNvPr>
                <p:cNvSpPr/>
                <p:nvPr/>
              </p:nvSpPr>
              <p:spPr>
                <a:xfrm>
                  <a:off x="4487089" y="4477602"/>
                  <a:ext cx="200531" cy="215999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54F01574-0085-B84F-8C92-71A0FE0193B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26370" y="4570167"/>
                  <a:ext cx="122240" cy="32090"/>
                  <a:chOff x="5317669" y="1790582"/>
                  <a:chExt cx="248095" cy="62625"/>
                </a:xfrm>
              </p:grpSpPr>
              <p:sp>
                <p:nvSpPr>
                  <p:cNvPr id="102" name="Oval 101">
                    <a:extLst>
                      <a:ext uri="{FF2B5EF4-FFF2-40B4-BE49-F238E27FC236}">
                        <a16:creationId xmlns:a16="http://schemas.microsoft.com/office/drawing/2014/main" id="{F73843A1-E132-A94A-B5E9-8B6B0C38B09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17669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03" name="Oval 102">
                    <a:extLst>
                      <a:ext uri="{FF2B5EF4-FFF2-40B4-BE49-F238E27FC236}">
                        <a16:creationId xmlns:a16="http://schemas.microsoft.com/office/drawing/2014/main" id="{BCF539BD-0370-7C45-A029-9AD4CBEBA9B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10754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04" name="Oval 103">
                    <a:extLst>
                      <a:ext uri="{FF2B5EF4-FFF2-40B4-BE49-F238E27FC236}">
                        <a16:creationId xmlns:a16="http://schemas.microsoft.com/office/drawing/2014/main" id="{57270F28-E913-5D45-815B-C113A45CE08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503836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74F1DCBA-1276-6E46-B613-CEB23572CA2C}"/>
                    </a:ext>
                  </a:extLst>
                </p:cNvPr>
                <p:cNvGrpSpPr/>
                <p:nvPr/>
              </p:nvGrpSpPr>
              <p:grpSpPr>
                <a:xfrm>
                  <a:off x="4336054" y="4570167"/>
                  <a:ext cx="122240" cy="32090"/>
                  <a:chOff x="3390568" y="2390104"/>
                  <a:chExt cx="142613" cy="36000"/>
                </a:xfrm>
              </p:grpSpPr>
              <p:sp>
                <p:nvSpPr>
                  <p:cNvPr id="99" name="Oval 98">
                    <a:extLst>
                      <a:ext uri="{FF2B5EF4-FFF2-40B4-BE49-F238E27FC236}">
                        <a16:creationId xmlns:a16="http://schemas.microsoft.com/office/drawing/2014/main" id="{C78861C1-73E9-DB45-B89A-F2DE75F385D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390568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00" name="Oval 99">
                    <a:extLst>
                      <a:ext uri="{FF2B5EF4-FFF2-40B4-BE49-F238E27FC236}">
                        <a16:creationId xmlns:a16="http://schemas.microsoft.com/office/drawing/2014/main" id="{01E9B35A-C672-6C49-B230-DEBB59952B5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44076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01" name="Oval 100">
                    <a:extLst>
                      <a:ext uri="{FF2B5EF4-FFF2-40B4-BE49-F238E27FC236}">
                        <a16:creationId xmlns:a16="http://schemas.microsoft.com/office/drawing/2014/main" id="{F553858F-E313-334C-9343-2C45B20E50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97583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sp>
              <p:nvSpPr>
                <p:cNvPr id="49" name="Connector 48">
                  <a:extLst>
                    <a:ext uri="{FF2B5EF4-FFF2-40B4-BE49-F238E27FC236}">
                      <a16:creationId xmlns:a16="http://schemas.microsoft.com/office/drawing/2014/main" id="{8112C68B-6473-FD4F-84D4-92AFB85576AA}"/>
                    </a:ext>
                  </a:extLst>
                </p:cNvPr>
                <p:cNvSpPr/>
                <p:nvPr/>
              </p:nvSpPr>
              <p:spPr>
                <a:xfrm>
                  <a:off x="5320639" y="3761338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781A18E5-2C26-874E-8708-D4A695CAEEEE}"/>
                    </a:ext>
                  </a:extLst>
                </p:cNvPr>
                <p:cNvCxnSpPr>
                  <a:cxnSpLocks/>
                  <a:stCxn id="26" idx="5"/>
                  <a:endCxn id="49" idx="1"/>
                </p:cNvCxnSpPr>
                <p:nvPr/>
              </p:nvCxnSpPr>
              <p:spPr>
                <a:xfrm>
                  <a:off x="4762711" y="3265331"/>
                  <a:ext cx="592190" cy="53149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Connector 50">
                  <a:extLst>
                    <a:ext uri="{FF2B5EF4-FFF2-40B4-BE49-F238E27FC236}">
                      <a16:creationId xmlns:a16="http://schemas.microsoft.com/office/drawing/2014/main" id="{5E6AA6C4-DEBD-4B4A-BCAF-89546C11BF4B}"/>
                    </a:ext>
                  </a:extLst>
                </p:cNvPr>
                <p:cNvSpPr/>
                <p:nvPr/>
              </p:nvSpPr>
              <p:spPr>
                <a:xfrm>
                  <a:off x="2395342" y="3761338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2" name="Straight Arrow Connector 51">
                  <a:extLst>
                    <a:ext uri="{FF2B5EF4-FFF2-40B4-BE49-F238E27FC236}">
                      <a16:creationId xmlns:a16="http://schemas.microsoft.com/office/drawing/2014/main" id="{5849D261-CC29-0046-B1B4-61577215C94D}"/>
                    </a:ext>
                  </a:extLst>
                </p:cNvPr>
                <p:cNvCxnSpPr/>
                <p:nvPr/>
              </p:nvCxnSpPr>
              <p:spPr>
                <a:xfrm flipH="1">
                  <a:off x="2552431" y="3286668"/>
                  <a:ext cx="278612" cy="47950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Connector 52">
                  <a:extLst>
                    <a:ext uri="{FF2B5EF4-FFF2-40B4-BE49-F238E27FC236}">
                      <a16:creationId xmlns:a16="http://schemas.microsoft.com/office/drawing/2014/main" id="{64DD275F-DA7A-8843-80B5-5BD681E43EE6}"/>
                    </a:ext>
                  </a:extLst>
                </p:cNvPr>
                <p:cNvSpPr/>
                <p:nvPr/>
              </p:nvSpPr>
              <p:spPr>
                <a:xfrm>
                  <a:off x="2029393" y="4477602"/>
                  <a:ext cx="215999" cy="215999"/>
                </a:xfrm>
                <a:prstGeom prst="flowChartConnector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20C63A6E-CE59-8A44-BC4A-1E1FE6E9B13B}"/>
                    </a:ext>
                  </a:extLst>
                </p:cNvPr>
                <p:cNvCxnSpPr/>
                <p:nvPr/>
              </p:nvCxnSpPr>
              <p:spPr>
                <a:xfrm flipH="1">
                  <a:off x="2196066" y="3989846"/>
                  <a:ext cx="269029" cy="50205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Connector 54">
                  <a:extLst>
                    <a:ext uri="{FF2B5EF4-FFF2-40B4-BE49-F238E27FC236}">
                      <a16:creationId xmlns:a16="http://schemas.microsoft.com/office/drawing/2014/main" id="{4321C53F-732E-574D-8E9B-1613B2D46043}"/>
                    </a:ext>
                  </a:extLst>
                </p:cNvPr>
                <p:cNvSpPr/>
                <p:nvPr/>
              </p:nvSpPr>
              <p:spPr>
                <a:xfrm>
                  <a:off x="5648252" y="4477602"/>
                  <a:ext cx="215999" cy="215999"/>
                </a:xfrm>
                <a:prstGeom prst="flowChartConnector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DD7365CB-B774-B64D-9624-E07208669C00}"/>
                    </a:ext>
                  </a:extLst>
                </p:cNvPr>
                <p:cNvCxnSpPr/>
                <p:nvPr/>
              </p:nvCxnSpPr>
              <p:spPr>
                <a:xfrm>
                  <a:off x="5481102" y="3992960"/>
                  <a:ext cx="226778" cy="48598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Connector 56">
                  <a:extLst>
                    <a:ext uri="{FF2B5EF4-FFF2-40B4-BE49-F238E27FC236}">
                      <a16:creationId xmlns:a16="http://schemas.microsoft.com/office/drawing/2014/main" id="{6DC714DC-EFFB-EF41-98A2-09A1498C6F42}"/>
                    </a:ext>
                  </a:extLst>
                </p:cNvPr>
                <p:cNvSpPr/>
                <p:nvPr/>
              </p:nvSpPr>
              <p:spPr>
                <a:xfrm>
                  <a:off x="5398931" y="4477602"/>
                  <a:ext cx="215999" cy="215999"/>
                </a:xfrm>
                <a:prstGeom prst="flowChartConnector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2FAF786-67AE-5B46-8704-34FDAB485DE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223483" y="4567601"/>
                  <a:ext cx="142613" cy="36001"/>
                  <a:chOff x="5317669" y="1790582"/>
                  <a:chExt cx="248095" cy="62625"/>
                </a:xfrm>
                <a:effectLst/>
              </p:grpSpPr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F267BB7B-260E-0C43-BF23-27916B93E60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17669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" name="Oval 96">
                    <a:extLst>
                      <a:ext uri="{FF2B5EF4-FFF2-40B4-BE49-F238E27FC236}">
                        <a16:creationId xmlns:a16="http://schemas.microsoft.com/office/drawing/2014/main" id="{6E413889-A987-BE49-AE3D-12E4965F02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10754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" name="Oval 97">
                    <a:extLst>
                      <a:ext uri="{FF2B5EF4-FFF2-40B4-BE49-F238E27FC236}">
                        <a16:creationId xmlns:a16="http://schemas.microsoft.com/office/drawing/2014/main" id="{FA7F6982-A57A-0349-9D72-CADC1ABE9E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503836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59" name="Connector 58">
                  <a:extLst>
                    <a:ext uri="{FF2B5EF4-FFF2-40B4-BE49-F238E27FC236}">
                      <a16:creationId xmlns:a16="http://schemas.microsoft.com/office/drawing/2014/main" id="{C374599C-5117-0149-B13B-2BC32F39CD12}"/>
                    </a:ext>
                  </a:extLst>
                </p:cNvPr>
                <p:cNvSpPr/>
                <p:nvPr/>
              </p:nvSpPr>
              <p:spPr>
                <a:xfrm>
                  <a:off x="2279253" y="4477602"/>
                  <a:ext cx="215999" cy="215999"/>
                </a:xfrm>
                <a:prstGeom prst="flowChartConnector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0" name="Straight Arrow Connector 59">
                  <a:extLst>
                    <a:ext uri="{FF2B5EF4-FFF2-40B4-BE49-F238E27FC236}">
                      <a16:creationId xmlns:a16="http://schemas.microsoft.com/office/drawing/2014/main" id="{11A4154B-9B82-1C4A-ABD0-5A5420219F20}"/>
                    </a:ext>
                  </a:extLst>
                </p:cNvPr>
                <p:cNvCxnSpPr>
                  <a:cxnSpLocks/>
                  <a:endCxn id="59" idx="0"/>
                </p:cNvCxnSpPr>
                <p:nvPr/>
              </p:nvCxnSpPr>
              <p:spPr>
                <a:xfrm flipH="1">
                  <a:off x="2387253" y="3999439"/>
                  <a:ext cx="106864" cy="47816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Arrow Connector 60">
                  <a:extLst>
                    <a:ext uri="{FF2B5EF4-FFF2-40B4-BE49-F238E27FC236}">
                      <a16:creationId xmlns:a16="http://schemas.microsoft.com/office/drawing/2014/main" id="{D87C8C07-EA13-2140-B943-463142E5FD56}"/>
                    </a:ext>
                  </a:extLst>
                </p:cNvPr>
                <p:cNvCxnSpPr>
                  <a:cxnSpLocks/>
                  <a:endCxn id="57" idx="0"/>
                </p:cNvCxnSpPr>
                <p:nvPr/>
              </p:nvCxnSpPr>
              <p:spPr>
                <a:xfrm>
                  <a:off x="5448706" y="4005919"/>
                  <a:ext cx="58225" cy="47168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3AD90F0-2669-F248-B7B7-F1E85A155446}"/>
                    </a:ext>
                  </a:extLst>
                </p:cNvPr>
                <p:cNvSpPr txBox="1"/>
                <p:nvPr/>
              </p:nvSpPr>
              <p:spPr>
                <a:xfrm>
                  <a:off x="5594617" y="4657258"/>
                  <a:ext cx="417796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n-1</a:t>
                  </a: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28F3D955-C482-964C-8E88-581ABBD86E1D}"/>
                    </a:ext>
                  </a:extLst>
                </p:cNvPr>
                <p:cNvSpPr txBox="1"/>
                <p:nvPr/>
              </p:nvSpPr>
              <p:spPr>
                <a:xfrm>
                  <a:off x="5332334" y="4657258"/>
                  <a:ext cx="417796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n-2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8B6F78AC-B855-944E-ADFC-48959EDD8314}"/>
                    </a:ext>
                  </a:extLst>
                </p:cNvPr>
                <p:cNvSpPr txBox="1"/>
                <p:nvPr/>
              </p:nvSpPr>
              <p:spPr>
                <a:xfrm>
                  <a:off x="4094778" y="4657258"/>
                  <a:ext cx="220298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i</a:t>
                  </a:r>
                </a:p>
              </p:txBody>
            </p:sp>
            <p:sp>
              <p:nvSpPr>
                <p:cNvPr id="65" name="Alternate Process 64">
                  <a:extLst>
                    <a:ext uri="{FF2B5EF4-FFF2-40B4-BE49-F238E27FC236}">
                      <a16:creationId xmlns:a16="http://schemas.microsoft.com/office/drawing/2014/main" id="{4F7586FE-1673-1841-9630-F38AC23A1EA4}"/>
                    </a:ext>
                  </a:extLst>
                </p:cNvPr>
                <p:cNvSpPr/>
                <p:nvPr/>
              </p:nvSpPr>
              <p:spPr>
                <a:xfrm>
                  <a:off x="3466391" y="4443428"/>
                  <a:ext cx="625475" cy="288224"/>
                </a:xfrm>
                <a:prstGeom prst="flowChartAlternateProcess">
                  <a:avLst/>
                </a:prstGeom>
                <a:noFill/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4DE406CA-F210-3545-8CAA-62C29D8CF8CD}"/>
                    </a:ext>
                  </a:extLst>
                </p:cNvPr>
                <p:cNvSpPr txBox="1"/>
                <p:nvPr/>
              </p:nvSpPr>
              <p:spPr>
                <a:xfrm>
                  <a:off x="3826011" y="4657258"/>
                  <a:ext cx="372172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i-1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22A87287-2F18-5546-A1FF-1DF3015B1CDC}"/>
                    </a:ext>
                  </a:extLst>
                </p:cNvPr>
                <p:cNvSpPr txBox="1"/>
                <p:nvPr/>
              </p:nvSpPr>
              <p:spPr>
                <a:xfrm>
                  <a:off x="2018270" y="4455482"/>
                  <a:ext cx="25891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1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2529E494-CD86-2E4C-B260-2B8117A1DDF7}"/>
                    </a:ext>
                  </a:extLst>
                </p:cNvPr>
                <p:cNvSpPr txBox="1"/>
                <p:nvPr/>
              </p:nvSpPr>
              <p:spPr>
                <a:xfrm>
                  <a:off x="2274339" y="4455482"/>
                  <a:ext cx="25891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1</a:t>
                  </a: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654EB88C-9BE4-A04D-AE63-8078EDF568EA}"/>
                    </a:ext>
                  </a:extLst>
                </p:cNvPr>
                <p:cNvSpPr txBox="1"/>
                <p:nvPr/>
              </p:nvSpPr>
              <p:spPr>
                <a:xfrm>
                  <a:off x="5384973" y="4455482"/>
                  <a:ext cx="25891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1</a:t>
                  </a:r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3A8EF381-B1D5-8A48-A608-8A6E7CAE49BC}"/>
                    </a:ext>
                  </a:extLst>
                </p:cNvPr>
                <p:cNvSpPr txBox="1"/>
                <p:nvPr/>
              </p:nvSpPr>
              <p:spPr>
                <a:xfrm>
                  <a:off x="5634558" y="4455482"/>
                  <a:ext cx="25891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1</a:t>
                  </a:r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BDEE2867-DDF5-A34F-B74E-C4516FCB4F77}"/>
                    </a:ext>
                  </a:extLst>
                </p:cNvPr>
                <p:cNvSpPr txBox="1"/>
                <p:nvPr/>
              </p:nvSpPr>
              <p:spPr>
                <a:xfrm>
                  <a:off x="2355475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83C9295A-8998-5448-8F42-206C0F2B524E}"/>
                    </a:ext>
                  </a:extLst>
                </p:cNvPr>
                <p:cNvSpPr txBox="1"/>
                <p:nvPr/>
              </p:nvSpPr>
              <p:spPr>
                <a:xfrm>
                  <a:off x="3671054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B421752E-C12C-3F40-94F3-D3FDC917F169}"/>
                    </a:ext>
                  </a:extLst>
                </p:cNvPr>
                <p:cNvSpPr txBox="1"/>
                <p:nvPr/>
              </p:nvSpPr>
              <p:spPr>
                <a:xfrm>
                  <a:off x="3933603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5CBA7466-EC73-1043-B74A-1A9C9D03A19B}"/>
                    </a:ext>
                  </a:extLst>
                </p:cNvPr>
                <p:cNvSpPr txBox="1"/>
                <p:nvPr/>
              </p:nvSpPr>
              <p:spPr>
                <a:xfrm>
                  <a:off x="4380680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F3001EB9-32DB-264C-94EE-F2F79747FE24}"/>
                    </a:ext>
                  </a:extLst>
                </p:cNvPr>
                <p:cNvSpPr txBox="1"/>
                <p:nvPr/>
              </p:nvSpPr>
              <p:spPr>
                <a:xfrm>
                  <a:off x="5278206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674BE69D-6463-6B44-9DDE-81EBAE31789D}"/>
                    </a:ext>
                  </a:extLst>
                </p:cNvPr>
                <p:cNvSpPr/>
                <p:nvPr/>
              </p:nvSpPr>
              <p:spPr>
                <a:xfrm>
                  <a:off x="1959628" y="3319674"/>
                  <a:ext cx="1791607" cy="1410608"/>
                </a:xfrm>
                <a:custGeom>
                  <a:avLst/>
                  <a:gdLst>
                    <a:gd name="connsiteX0" fmla="*/ 752928 w 1791607"/>
                    <a:gd name="connsiteY0" fmla="*/ 0 h 1410608"/>
                    <a:gd name="connsiteX1" fmla="*/ 4535 w 1791607"/>
                    <a:gd name="connsiteY1" fmla="*/ 1147536 h 1410608"/>
                    <a:gd name="connsiteX2" fmla="*/ 0 w 1791607"/>
                    <a:gd name="connsiteY2" fmla="*/ 1410608 h 1410608"/>
                    <a:gd name="connsiteX3" fmla="*/ 952500 w 1791607"/>
                    <a:gd name="connsiteY3" fmla="*/ 1406072 h 1410608"/>
                    <a:gd name="connsiteX4" fmla="*/ 952500 w 1791607"/>
                    <a:gd name="connsiteY4" fmla="*/ 1143000 h 1410608"/>
                    <a:gd name="connsiteX5" fmla="*/ 1791607 w 1791607"/>
                    <a:gd name="connsiteY5" fmla="*/ 9072 h 1410608"/>
                    <a:gd name="connsiteX6" fmla="*/ 752928 w 1791607"/>
                    <a:gd name="connsiteY6" fmla="*/ 0 h 1410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91607" h="1410608">
                      <a:moveTo>
                        <a:pt x="752928" y="0"/>
                      </a:moveTo>
                      <a:lnTo>
                        <a:pt x="4535" y="1147536"/>
                      </a:lnTo>
                      <a:cubicBezTo>
                        <a:pt x="3023" y="1235227"/>
                        <a:pt x="1512" y="1322917"/>
                        <a:pt x="0" y="1410608"/>
                      </a:cubicBezTo>
                      <a:lnTo>
                        <a:pt x="952500" y="1406072"/>
                      </a:lnTo>
                      <a:lnTo>
                        <a:pt x="952500" y="1143000"/>
                      </a:lnTo>
                      <a:lnTo>
                        <a:pt x="1791607" y="9072"/>
                      </a:lnTo>
                      <a:lnTo>
                        <a:pt x="752928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3">
                        <a:tint val="50000"/>
                        <a:satMod val="300000"/>
                        <a:alpha val="13000"/>
                      </a:schemeClr>
                    </a:gs>
                    <a:gs pos="35000">
                      <a:schemeClr val="accent3">
                        <a:tint val="37000"/>
                        <a:satMod val="300000"/>
                        <a:alpha val="13000"/>
                      </a:schemeClr>
                    </a:gs>
                    <a:gs pos="100000">
                      <a:schemeClr val="accent3">
                        <a:tint val="15000"/>
                        <a:satMod val="350000"/>
                        <a:alpha val="13000"/>
                      </a:schemeClr>
                    </a:gs>
                  </a:gsLst>
                  <a:lin ang="16200000" scaled="1"/>
                  <a:tileRect/>
                </a:gradFill>
                <a:effectLst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4AD3FA38-BA14-4E43-89E7-581692282322}"/>
                    </a:ext>
                  </a:extLst>
                </p:cNvPr>
                <p:cNvCxnSpPr>
                  <a:cxnSpLocks/>
                  <a:stCxn id="27" idx="3"/>
                  <a:endCxn id="90" idx="7"/>
                </p:cNvCxnSpPr>
                <p:nvPr/>
              </p:nvCxnSpPr>
              <p:spPr>
                <a:xfrm flipH="1">
                  <a:off x="3467619" y="3265331"/>
                  <a:ext cx="406882" cy="53149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794C7C3B-2E93-044C-8715-0C6732FF0722}"/>
                    </a:ext>
                  </a:extLst>
                </p:cNvPr>
                <p:cNvSpPr/>
                <p:nvPr/>
              </p:nvSpPr>
              <p:spPr>
                <a:xfrm>
                  <a:off x="2925735" y="4040853"/>
                  <a:ext cx="1006928" cy="680357"/>
                </a:xfrm>
                <a:custGeom>
                  <a:avLst/>
                  <a:gdLst>
                    <a:gd name="connsiteX0" fmla="*/ 303893 w 1006928"/>
                    <a:gd name="connsiteY0" fmla="*/ 0 h 680357"/>
                    <a:gd name="connsiteX1" fmla="*/ 0 w 1006928"/>
                    <a:gd name="connsiteY1" fmla="*/ 421821 h 680357"/>
                    <a:gd name="connsiteX2" fmla="*/ 0 w 1006928"/>
                    <a:gd name="connsiteY2" fmla="*/ 680357 h 680357"/>
                    <a:gd name="connsiteX3" fmla="*/ 526143 w 1006928"/>
                    <a:gd name="connsiteY3" fmla="*/ 680357 h 680357"/>
                    <a:gd name="connsiteX4" fmla="*/ 526143 w 1006928"/>
                    <a:gd name="connsiteY4" fmla="*/ 426357 h 680357"/>
                    <a:gd name="connsiteX5" fmla="*/ 0 w 1006928"/>
                    <a:gd name="connsiteY5" fmla="*/ 430893 h 680357"/>
                    <a:gd name="connsiteX6" fmla="*/ 526143 w 1006928"/>
                    <a:gd name="connsiteY6" fmla="*/ 421821 h 680357"/>
                    <a:gd name="connsiteX7" fmla="*/ 1006928 w 1006928"/>
                    <a:gd name="connsiteY7" fmla="*/ 0 h 680357"/>
                    <a:gd name="connsiteX8" fmla="*/ 303893 w 1006928"/>
                    <a:gd name="connsiteY8" fmla="*/ 0 h 680357"/>
                    <a:gd name="connsiteX0" fmla="*/ 303893 w 1006928"/>
                    <a:gd name="connsiteY0" fmla="*/ 0 h 680357"/>
                    <a:gd name="connsiteX1" fmla="*/ 0 w 1006928"/>
                    <a:gd name="connsiteY1" fmla="*/ 421821 h 680357"/>
                    <a:gd name="connsiteX2" fmla="*/ 0 w 1006928"/>
                    <a:gd name="connsiteY2" fmla="*/ 680357 h 680357"/>
                    <a:gd name="connsiteX3" fmla="*/ 526143 w 1006928"/>
                    <a:gd name="connsiteY3" fmla="*/ 680357 h 680357"/>
                    <a:gd name="connsiteX4" fmla="*/ 526143 w 1006928"/>
                    <a:gd name="connsiteY4" fmla="*/ 426357 h 680357"/>
                    <a:gd name="connsiteX5" fmla="*/ 0 w 1006928"/>
                    <a:gd name="connsiteY5" fmla="*/ 430893 h 680357"/>
                    <a:gd name="connsiteX6" fmla="*/ 521607 w 1006928"/>
                    <a:gd name="connsiteY6" fmla="*/ 430893 h 680357"/>
                    <a:gd name="connsiteX7" fmla="*/ 1006928 w 1006928"/>
                    <a:gd name="connsiteY7" fmla="*/ 0 h 680357"/>
                    <a:gd name="connsiteX8" fmla="*/ 303893 w 1006928"/>
                    <a:gd name="connsiteY8" fmla="*/ 0 h 680357"/>
                    <a:gd name="connsiteX0" fmla="*/ 317500 w 1006928"/>
                    <a:gd name="connsiteY0" fmla="*/ 0 h 680357"/>
                    <a:gd name="connsiteX1" fmla="*/ 0 w 1006928"/>
                    <a:gd name="connsiteY1" fmla="*/ 421821 h 680357"/>
                    <a:gd name="connsiteX2" fmla="*/ 0 w 1006928"/>
                    <a:gd name="connsiteY2" fmla="*/ 680357 h 680357"/>
                    <a:gd name="connsiteX3" fmla="*/ 526143 w 1006928"/>
                    <a:gd name="connsiteY3" fmla="*/ 680357 h 680357"/>
                    <a:gd name="connsiteX4" fmla="*/ 526143 w 1006928"/>
                    <a:gd name="connsiteY4" fmla="*/ 426357 h 680357"/>
                    <a:gd name="connsiteX5" fmla="*/ 0 w 1006928"/>
                    <a:gd name="connsiteY5" fmla="*/ 430893 h 680357"/>
                    <a:gd name="connsiteX6" fmla="*/ 521607 w 1006928"/>
                    <a:gd name="connsiteY6" fmla="*/ 430893 h 680357"/>
                    <a:gd name="connsiteX7" fmla="*/ 1006928 w 1006928"/>
                    <a:gd name="connsiteY7" fmla="*/ 0 h 680357"/>
                    <a:gd name="connsiteX8" fmla="*/ 317500 w 1006928"/>
                    <a:gd name="connsiteY8" fmla="*/ 0 h 680357"/>
                    <a:gd name="connsiteX0" fmla="*/ 335643 w 1006928"/>
                    <a:gd name="connsiteY0" fmla="*/ 108858 h 680357"/>
                    <a:gd name="connsiteX1" fmla="*/ 0 w 1006928"/>
                    <a:gd name="connsiteY1" fmla="*/ 421821 h 680357"/>
                    <a:gd name="connsiteX2" fmla="*/ 0 w 1006928"/>
                    <a:gd name="connsiteY2" fmla="*/ 680357 h 680357"/>
                    <a:gd name="connsiteX3" fmla="*/ 526143 w 1006928"/>
                    <a:gd name="connsiteY3" fmla="*/ 680357 h 680357"/>
                    <a:gd name="connsiteX4" fmla="*/ 526143 w 1006928"/>
                    <a:gd name="connsiteY4" fmla="*/ 426357 h 680357"/>
                    <a:gd name="connsiteX5" fmla="*/ 0 w 1006928"/>
                    <a:gd name="connsiteY5" fmla="*/ 430893 h 680357"/>
                    <a:gd name="connsiteX6" fmla="*/ 521607 w 1006928"/>
                    <a:gd name="connsiteY6" fmla="*/ 430893 h 680357"/>
                    <a:gd name="connsiteX7" fmla="*/ 1006928 w 1006928"/>
                    <a:gd name="connsiteY7" fmla="*/ 0 h 680357"/>
                    <a:gd name="connsiteX8" fmla="*/ 335643 w 1006928"/>
                    <a:gd name="connsiteY8" fmla="*/ 108858 h 680357"/>
                    <a:gd name="connsiteX0" fmla="*/ 312964 w 1006928"/>
                    <a:gd name="connsiteY0" fmla="*/ 0 h 680357"/>
                    <a:gd name="connsiteX1" fmla="*/ 0 w 1006928"/>
                    <a:gd name="connsiteY1" fmla="*/ 421821 h 680357"/>
                    <a:gd name="connsiteX2" fmla="*/ 0 w 1006928"/>
                    <a:gd name="connsiteY2" fmla="*/ 680357 h 680357"/>
                    <a:gd name="connsiteX3" fmla="*/ 526143 w 1006928"/>
                    <a:gd name="connsiteY3" fmla="*/ 680357 h 680357"/>
                    <a:gd name="connsiteX4" fmla="*/ 526143 w 1006928"/>
                    <a:gd name="connsiteY4" fmla="*/ 426357 h 680357"/>
                    <a:gd name="connsiteX5" fmla="*/ 0 w 1006928"/>
                    <a:gd name="connsiteY5" fmla="*/ 430893 h 680357"/>
                    <a:gd name="connsiteX6" fmla="*/ 521607 w 1006928"/>
                    <a:gd name="connsiteY6" fmla="*/ 430893 h 680357"/>
                    <a:gd name="connsiteX7" fmla="*/ 1006928 w 1006928"/>
                    <a:gd name="connsiteY7" fmla="*/ 0 h 680357"/>
                    <a:gd name="connsiteX8" fmla="*/ 312964 w 1006928"/>
                    <a:gd name="connsiteY8" fmla="*/ 0 h 680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6928" h="680357">
                      <a:moveTo>
                        <a:pt x="312964" y="0"/>
                      </a:moveTo>
                      <a:lnTo>
                        <a:pt x="0" y="421821"/>
                      </a:lnTo>
                      <a:lnTo>
                        <a:pt x="0" y="680357"/>
                      </a:lnTo>
                      <a:lnTo>
                        <a:pt x="526143" y="680357"/>
                      </a:lnTo>
                      <a:lnTo>
                        <a:pt x="526143" y="426357"/>
                      </a:lnTo>
                      <a:lnTo>
                        <a:pt x="0" y="430893"/>
                      </a:lnTo>
                      <a:lnTo>
                        <a:pt x="521607" y="430893"/>
                      </a:lnTo>
                      <a:lnTo>
                        <a:pt x="1006928" y="0"/>
                      </a:lnTo>
                      <a:lnTo>
                        <a:pt x="312964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  <a:alpha val="22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  <a:alpha val="22000"/>
                      </a:schemeClr>
                    </a:gs>
                  </a:gsLst>
                  <a:lin ang="16200000" scaled="0"/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Alternate Process 78">
                  <a:extLst>
                    <a:ext uri="{FF2B5EF4-FFF2-40B4-BE49-F238E27FC236}">
                      <a16:creationId xmlns:a16="http://schemas.microsoft.com/office/drawing/2014/main" id="{AE6C9F4E-3A58-AD44-AD0C-EB1A16896BF7}"/>
                    </a:ext>
                  </a:extLst>
                </p:cNvPr>
                <p:cNvSpPr/>
                <p:nvPr/>
              </p:nvSpPr>
              <p:spPr>
                <a:xfrm>
                  <a:off x="3193887" y="3733769"/>
                  <a:ext cx="767939" cy="304549"/>
                </a:xfrm>
                <a:prstGeom prst="flowChartAlternateProcess">
                  <a:avLst/>
                </a:prstGeom>
                <a:noFill/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6EE1D888-F72A-4144-9790-BADE47BBC101}"/>
                    </a:ext>
                  </a:extLst>
                </p:cNvPr>
                <p:cNvCxnSpPr>
                  <a:cxnSpLocks/>
                  <a:stCxn id="76" idx="1"/>
                  <a:endCxn id="76" idx="4"/>
                </p:cNvCxnSpPr>
                <p:nvPr/>
              </p:nvCxnSpPr>
              <p:spPr>
                <a:xfrm flipV="1">
                  <a:off x="1964163" y="4462674"/>
                  <a:ext cx="947965" cy="453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F904B52D-D02F-BE4C-B70B-02F2B7D4DFB1}"/>
                    </a:ext>
                  </a:extLst>
                </p:cNvPr>
                <p:cNvSpPr txBox="1"/>
                <p:nvPr/>
              </p:nvSpPr>
              <p:spPr>
                <a:xfrm>
                  <a:off x="2731006" y="3045735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863AA8DE-EDD4-2A43-B013-C597918E5DEB}"/>
                    </a:ext>
                  </a:extLst>
                </p:cNvPr>
                <p:cNvSpPr txBox="1"/>
                <p:nvPr/>
              </p:nvSpPr>
              <p:spPr>
                <a:xfrm>
                  <a:off x="3460070" y="3045735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04B800C7-9F3E-5642-B9F6-2A167EC1E139}"/>
                    </a:ext>
                  </a:extLst>
                </p:cNvPr>
                <p:cNvSpPr txBox="1"/>
                <p:nvPr/>
              </p:nvSpPr>
              <p:spPr>
                <a:xfrm>
                  <a:off x="4526060" y="3045735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6179C271-5897-754C-A55D-0C42274E6A30}"/>
                    </a:ext>
                  </a:extLst>
                </p:cNvPr>
                <p:cNvSpPr txBox="1"/>
                <p:nvPr/>
              </p:nvSpPr>
              <p:spPr>
                <a:xfrm>
                  <a:off x="3460070" y="3047418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86" name="Alternate Process 85">
                  <a:extLst>
                    <a:ext uri="{FF2B5EF4-FFF2-40B4-BE49-F238E27FC236}">
                      <a16:creationId xmlns:a16="http://schemas.microsoft.com/office/drawing/2014/main" id="{16F7D04B-2BDE-344B-B765-ABCAFD869F8C}"/>
                    </a:ext>
                  </a:extLst>
                </p:cNvPr>
                <p:cNvSpPr/>
                <p:nvPr/>
              </p:nvSpPr>
              <p:spPr>
                <a:xfrm>
                  <a:off x="2701456" y="3027478"/>
                  <a:ext cx="1075574" cy="298068"/>
                </a:xfrm>
                <a:prstGeom prst="flowChartAlternateProcess">
                  <a:avLst/>
                </a:prstGeom>
                <a:noFill/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D52332FC-8743-BE46-99A4-23CD766724CF}"/>
                    </a:ext>
                  </a:extLst>
                </p:cNvPr>
                <p:cNvSpPr txBox="1"/>
                <p:nvPr/>
              </p:nvSpPr>
              <p:spPr>
                <a:xfrm>
                  <a:off x="3476396" y="4461514"/>
                  <a:ext cx="258918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latin typeface="Times New Roman"/>
                      <a:cs typeface="Times New Roman"/>
                    </a:rPr>
                    <a:t>1</a:t>
                  </a: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A2A6186-D48A-654F-8D21-4BACFECBAA37}"/>
                    </a:ext>
                  </a:extLst>
                </p:cNvPr>
                <p:cNvSpPr txBox="1"/>
                <p:nvPr/>
              </p:nvSpPr>
              <p:spPr>
                <a:xfrm>
                  <a:off x="3862053" y="4461514"/>
                  <a:ext cx="258918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latin typeface="Times New Roman"/>
                      <a:cs typeface="Times New Roman"/>
                    </a:rPr>
                    <a:t>1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25F3105B-F9CA-204E-AEFD-A43CCA613FFB}"/>
                    </a:ext>
                  </a:extLst>
                </p:cNvPr>
                <p:cNvSpPr txBox="1"/>
                <p:nvPr/>
              </p:nvSpPr>
              <p:spPr>
                <a:xfrm>
                  <a:off x="4468008" y="4461514"/>
                  <a:ext cx="258918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latin typeface="Times New Roman"/>
                      <a:cs typeface="Times New Roman"/>
                    </a:rPr>
                    <a:t>1</a:t>
                  </a:r>
                </a:p>
              </p:txBody>
            </p:sp>
            <p:sp>
              <p:nvSpPr>
                <p:cNvPr id="90" name="Connector 89">
                  <a:extLst>
                    <a:ext uri="{FF2B5EF4-FFF2-40B4-BE49-F238E27FC236}">
                      <a16:creationId xmlns:a16="http://schemas.microsoft.com/office/drawing/2014/main" id="{FEFC4A53-D73B-D247-BFD9-AAF66E4E803D}"/>
                    </a:ext>
                  </a:extLst>
                </p:cNvPr>
                <p:cNvSpPr/>
                <p:nvPr/>
              </p:nvSpPr>
              <p:spPr>
                <a:xfrm>
                  <a:off x="3267928" y="3761338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C57C29BC-9B09-A94E-A8DD-B489ADAB0560}"/>
                    </a:ext>
                  </a:extLst>
                </p:cNvPr>
                <p:cNvSpPr txBox="1"/>
                <p:nvPr/>
              </p:nvSpPr>
              <p:spPr>
                <a:xfrm>
                  <a:off x="3233562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92" name="Connector 91">
                  <a:extLst>
                    <a:ext uri="{FF2B5EF4-FFF2-40B4-BE49-F238E27FC236}">
                      <a16:creationId xmlns:a16="http://schemas.microsoft.com/office/drawing/2014/main" id="{9428FC4C-F6A9-D042-B64F-EE0C409C8782}"/>
                    </a:ext>
                  </a:extLst>
                </p:cNvPr>
                <p:cNvSpPr/>
                <p:nvPr/>
              </p:nvSpPr>
              <p:spPr>
                <a:xfrm>
                  <a:off x="3671340" y="2354806"/>
                  <a:ext cx="233953" cy="242316"/>
                </a:xfrm>
                <a:prstGeom prst="flowChartConnector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DA55CF57-B9DE-8C4F-9E35-9FF7D9F49906}"/>
                    </a:ext>
                  </a:extLst>
                </p:cNvPr>
                <p:cNvGrpSpPr/>
                <p:nvPr/>
              </p:nvGrpSpPr>
              <p:grpSpPr>
                <a:xfrm>
                  <a:off x="4087385" y="4458592"/>
                  <a:ext cx="243304" cy="252000"/>
                  <a:chOff x="4290585" y="5030092"/>
                  <a:chExt cx="243304" cy="252000"/>
                </a:xfrm>
              </p:grpSpPr>
              <p:sp>
                <p:nvSpPr>
                  <p:cNvPr id="94" name="Connector 93">
                    <a:extLst>
                      <a:ext uri="{FF2B5EF4-FFF2-40B4-BE49-F238E27FC236}">
                        <a16:creationId xmlns:a16="http://schemas.microsoft.com/office/drawing/2014/main" id="{785C801C-1D9E-424B-9C88-5CDFC3F90160}"/>
                      </a:ext>
                    </a:extLst>
                  </p:cNvPr>
                  <p:cNvSpPr/>
                  <p:nvPr/>
                </p:nvSpPr>
                <p:spPr>
                  <a:xfrm>
                    <a:off x="4311972" y="5048093"/>
                    <a:ext cx="200531" cy="215999"/>
                  </a:xfrm>
                  <a:prstGeom prst="flowChartConnector">
                    <a:avLst/>
                  </a:prstGeom>
                  <a:solidFill>
                    <a:srgbClr val="EA7385"/>
                  </a:solidFill>
                  <a:ln w="28575" cmpd="sng">
                    <a:solidFill>
                      <a:srgbClr val="FF0000"/>
                    </a:solidFill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5" name="Connector 94">
                    <a:extLst>
                      <a:ext uri="{FF2B5EF4-FFF2-40B4-BE49-F238E27FC236}">
                        <a16:creationId xmlns:a16="http://schemas.microsoft.com/office/drawing/2014/main" id="{77B46643-0BA7-6945-8E18-418C6BB714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290585" y="5030092"/>
                    <a:ext cx="243304" cy="252000"/>
                  </a:xfrm>
                  <a:prstGeom prst="flowChartConnector">
                    <a:avLst/>
                  </a:prstGeom>
                  <a:noFill/>
                  <a:ln w="19050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D97CC255-DB69-864F-BA35-661DC3125B2E}"/>
                    </a:ext>
                  </a:extLst>
                </p:cNvPr>
                <p:cNvSpPr txBox="1"/>
                <p:nvPr/>
              </p:nvSpPr>
              <p:spPr>
                <a:xfrm>
                  <a:off x="3800371" y="3045735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A187A1-DBDF-B84F-A929-680437B056B1}"/>
                  </a:ext>
                </a:extLst>
              </p:cNvPr>
              <p:cNvSpPr txBox="1"/>
              <p:nvPr/>
            </p:nvSpPr>
            <p:spPr>
              <a:xfrm>
                <a:off x="4093828" y="4461514"/>
                <a:ext cx="25891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latin typeface="Times New Roman"/>
                    <a:cs typeface="Times New Roman"/>
                  </a:rPr>
                  <a:t>1</a:t>
                </a:r>
              </a:p>
            </p:txBody>
          </p:sp>
        </p:grpSp>
        <p:cxnSp>
          <p:nvCxnSpPr>
            <p:cNvPr id="131" name="Curved Connector 130">
              <a:extLst>
                <a:ext uri="{FF2B5EF4-FFF2-40B4-BE49-F238E27FC236}">
                  <a16:creationId xmlns:a16="http://schemas.microsoft.com/office/drawing/2014/main" id="{61796AF4-5373-2240-91BE-0327ADBFBD10}"/>
                </a:ext>
              </a:extLst>
            </p:cNvPr>
            <p:cNvCxnSpPr>
              <a:cxnSpLocks/>
              <a:stCxn id="92" idx="4"/>
            </p:cNvCxnSpPr>
            <p:nvPr/>
          </p:nvCxnSpPr>
          <p:spPr>
            <a:xfrm rot="5400000">
              <a:off x="8759693" y="2684594"/>
              <a:ext cx="496867" cy="733601"/>
            </a:xfrm>
            <a:prstGeom prst="curvedConnector2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80A01A1D-8AF2-9C42-9E54-31D9B4487ACA}"/>
                </a:ext>
              </a:extLst>
            </p:cNvPr>
            <p:cNvGrpSpPr/>
            <p:nvPr/>
          </p:nvGrpSpPr>
          <p:grpSpPr>
            <a:xfrm>
              <a:off x="9046679" y="3257632"/>
              <a:ext cx="291165" cy="249024"/>
              <a:chOff x="9046679" y="3257632"/>
              <a:chExt cx="291165" cy="249024"/>
            </a:xfrm>
          </p:grpSpPr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3D9DD7AD-8431-A54A-9B18-E329AB91CD7C}"/>
                  </a:ext>
                </a:extLst>
              </p:cNvPr>
              <p:cNvCxnSpPr/>
              <p:nvPr/>
            </p:nvCxnSpPr>
            <p:spPr>
              <a:xfrm flipH="1">
                <a:off x="9046679" y="3259236"/>
                <a:ext cx="291165" cy="247420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2F51B4C9-F722-3E4E-B4DE-D443B5F0D8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76446" y="3257632"/>
                <a:ext cx="258754" cy="246559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244176F1-CA07-7542-891F-AFA938A41EB9}"/>
                </a:ext>
              </a:extLst>
            </p:cNvPr>
            <p:cNvGrpSpPr/>
            <p:nvPr/>
          </p:nvGrpSpPr>
          <p:grpSpPr>
            <a:xfrm>
              <a:off x="9259147" y="3968427"/>
              <a:ext cx="291165" cy="249024"/>
              <a:chOff x="9046679" y="3257632"/>
              <a:chExt cx="291165" cy="249024"/>
            </a:xfrm>
          </p:grpSpPr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0F4E9E88-0AFF-0240-A5FD-1CE0383D16F6}"/>
                  </a:ext>
                </a:extLst>
              </p:cNvPr>
              <p:cNvCxnSpPr/>
              <p:nvPr/>
            </p:nvCxnSpPr>
            <p:spPr>
              <a:xfrm flipH="1">
                <a:off x="9046679" y="3259236"/>
                <a:ext cx="291165" cy="247420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972F6109-6975-5546-A97F-3EBC91A737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76446" y="3257632"/>
                <a:ext cx="258754" cy="246559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C771EC93-8A8C-0747-B67E-A0C9B0652A73}"/>
                </a:ext>
              </a:extLst>
            </p:cNvPr>
            <p:cNvSpPr/>
            <p:nvPr/>
          </p:nvSpPr>
          <p:spPr>
            <a:xfrm>
              <a:off x="9130250" y="3506346"/>
              <a:ext cx="391885" cy="515639"/>
            </a:xfrm>
            <a:custGeom>
              <a:avLst/>
              <a:gdLst>
                <a:gd name="connsiteX0" fmla="*/ 391885 w 391885"/>
                <a:gd name="connsiteY0" fmla="*/ 0 h 515639"/>
                <a:gd name="connsiteX1" fmla="*/ 285320 w 391885"/>
                <a:gd name="connsiteY1" fmla="*/ 223443 h 515639"/>
                <a:gd name="connsiteX2" fmla="*/ 161567 w 391885"/>
                <a:gd name="connsiteY2" fmla="*/ 409074 h 515639"/>
                <a:gd name="connsiteX3" fmla="*/ 0 w 391885"/>
                <a:gd name="connsiteY3" fmla="*/ 515639 h 515639"/>
                <a:gd name="connsiteX4" fmla="*/ 0 w 391885"/>
                <a:gd name="connsiteY4" fmla="*/ 515639 h 51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885" h="515639">
                  <a:moveTo>
                    <a:pt x="391885" y="0"/>
                  </a:moveTo>
                  <a:cubicBezTo>
                    <a:pt x="357795" y="77632"/>
                    <a:pt x="323706" y="155264"/>
                    <a:pt x="285320" y="223443"/>
                  </a:cubicBezTo>
                  <a:cubicBezTo>
                    <a:pt x="246934" y="291622"/>
                    <a:pt x="209120" y="360375"/>
                    <a:pt x="161567" y="409074"/>
                  </a:cubicBezTo>
                  <a:cubicBezTo>
                    <a:pt x="114014" y="457773"/>
                    <a:pt x="0" y="515639"/>
                    <a:pt x="0" y="515639"/>
                  </a:cubicBezTo>
                  <a:lnTo>
                    <a:pt x="0" y="515639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FC56D97C-7A13-F143-A883-331A66CE0D2B}"/>
                </a:ext>
              </a:extLst>
            </p:cNvPr>
            <p:cNvSpPr/>
            <p:nvPr/>
          </p:nvSpPr>
          <p:spPr>
            <a:xfrm>
              <a:off x="9346818" y="4214490"/>
              <a:ext cx="309384" cy="484701"/>
            </a:xfrm>
            <a:custGeom>
              <a:avLst/>
              <a:gdLst>
                <a:gd name="connsiteX0" fmla="*/ 309384 w 309384"/>
                <a:gd name="connsiteY0" fmla="*/ 0 h 484701"/>
                <a:gd name="connsiteX1" fmla="*/ 240632 w 309384"/>
                <a:gd name="connsiteY1" fmla="*/ 220006 h 484701"/>
                <a:gd name="connsiteX2" fmla="*/ 113441 w 309384"/>
                <a:gd name="connsiteY2" fmla="*/ 385011 h 484701"/>
                <a:gd name="connsiteX3" fmla="*/ 0 w 309384"/>
                <a:gd name="connsiteY3" fmla="*/ 484701 h 484701"/>
                <a:gd name="connsiteX4" fmla="*/ 0 w 309384"/>
                <a:gd name="connsiteY4" fmla="*/ 484701 h 484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384" h="484701">
                  <a:moveTo>
                    <a:pt x="309384" y="0"/>
                  </a:moveTo>
                  <a:cubicBezTo>
                    <a:pt x="291336" y="77918"/>
                    <a:pt x="273289" y="155837"/>
                    <a:pt x="240632" y="220006"/>
                  </a:cubicBezTo>
                  <a:cubicBezTo>
                    <a:pt x="207975" y="284175"/>
                    <a:pt x="153546" y="340895"/>
                    <a:pt x="113441" y="385011"/>
                  </a:cubicBezTo>
                  <a:cubicBezTo>
                    <a:pt x="73336" y="429127"/>
                    <a:pt x="0" y="484701"/>
                    <a:pt x="0" y="484701"/>
                  </a:cubicBezTo>
                  <a:lnTo>
                    <a:pt x="0" y="484701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DBDB8B92-F8B3-0D4B-959E-1BA3C900BBBE}"/>
                </a:ext>
              </a:extLst>
            </p:cNvPr>
            <p:cNvSpPr/>
            <p:nvPr/>
          </p:nvSpPr>
          <p:spPr>
            <a:xfrm>
              <a:off x="9639014" y="3465095"/>
              <a:ext cx="210341" cy="491576"/>
            </a:xfrm>
            <a:custGeom>
              <a:avLst/>
              <a:gdLst>
                <a:gd name="connsiteX0" fmla="*/ 0 w 210341"/>
                <a:gd name="connsiteY0" fmla="*/ 0 h 491576"/>
                <a:gd name="connsiteX1" fmla="*/ 168442 w 210341"/>
                <a:gd name="connsiteY1" fmla="*/ 151254 h 491576"/>
                <a:gd name="connsiteX2" fmla="*/ 209693 w 210341"/>
                <a:gd name="connsiteY2" fmla="*/ 312821 h 491576"/>
                <a:gd name="connsiteX3" fmla="*/ 147816 w 210341"/>
                <a:gd name="connsiteY3" fmla="*/ 491576 h 491576"/>
                <a:gd name="connsiteX4" fmla="*/ 147816 w 210341"/>
                <a:gd name="connsiteY4" fmla="*/ 491576 h 49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341" h="491576">
                  <a:moveTo>
                    <a:pt x="0" y="0"/>
                  </a:moveTo>
                  <a:cubicBezTo>
                    <a:pt x="66746" y="49558"/>
                    <a:pt x="133493" y="99117"/>
                    <a:pt x="168442" y="151254"/>
                  </a:cubicBezTo>
                  <a:cubicBezTo>
                    <a:pt x="203391" y="203391"/>
                    <a:pt x="213131" y="256101"/>
                    <a:pt x="209693" y="312821"/>
                  </a:cubicBezTo>
                  <a:cubicBezTo>
                    <a:pt x="206255" y="369541"/>
                    <a:pt x="147816" y="491576"/>
                    <a:pt x="147816" y="491576"/>
                  </a:cubicBezTo>
                  <a:lnTo>
                    <a:pt x="147816" y="491576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D57542F4-5D55-5E4A-823D-0444CC7B8BFD}"/>
                </a:ext>
              </a:extLst>
            </p:cNvPr>
            <p:cNvGrpSpPr/>
            <p:nvPr/>
          </p:nvGrpSpPr>
          <p:grpSpPr>
            <a:xfrm>
              <a:off x="9969756" y="3987920"/>
              <a:ext cx="291165" cy="249024"/>
              <a:chOff x="9046679" y="3257632"/>
              <a:chExt cx="291165" cy="249024"/>
            </a:xfrm>
          </p:grpSpPr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96D41828-F624-0548-9097-EAC6D752232A}"/>
                  </a:ext>
                </a:extLst>
              </p:cNvPr>
              <p:cNvCxnSpPr/>
              <p:nvPr/>
            </p:nvCxnSpPr>
            <p:spPr>
              <a:xfrm flipH="1">
                <a:off x="9046679" y="3259236"/>
                <a:ext cx="291165" cy="247420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98EAEF25-D10C-3743-8CB1-0531120F7E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76446" y="3257632"/>
                <a:ext cx="258754" cy="246559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2F6EB799-7542-5847-8285-919EAA782E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04068" y="3362639"/>
              <a:ext cx="4520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3EAE98F-2EE9-9041-AA6C-2D0E5478B9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15325" y="3362639"/>
              <a:ext cx="4520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DDD6392F-4257-0D48-8E8E-8EF6A2CBD6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26582" y="3362639"/>
              <a:ext cx="4520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3792E234-E296-6C45-97E6-A0E9A13AEF36}"/>
              </a:ext>
            </a:extLst>
          </p:cNvPr>
          <p:cNvCxnSpPr/>
          <p:nvPr/>
        </p:nvCxnSpPr>
        <p:spPr>
          <a:xfrm flipH="1">
            <a:off x="9389425" y="4668763"/>
            <a:ext cx="291165" cy="24742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B95DA12A-E3B1-364D-A5A8-6E696C2C4FCB}"/>
              </a:ext>
            </a:extLst>
          </p:cNvPr>
          <p:cNvCxnSpPr>
            <a:cxnSpLocks/>
          </p:cNvCxnSpPr>
          <p:nvPr/>
        </p:nvCxnSpPr>
        <p:spPr>
          <a:xfrm>
            <a:off x="9419192" y="4667159"/>
            <a:ext cx="258754" cy="246559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0ABBC09E-B39C-DC4E-92B0-174190C025AC}"/>
              </a:ext>
            </a:extLst>
          </p:cNvPr>
          <p:cNvGrpSpPr/>
          <p:nvPr/>
        </p:nvGrpSpPr>
        <p:grpSpPr>
          <a:xfrm>
            <a:off x="1869004" y="3582954"/>
            <a:ext cx="1079083" cy="111234"/>
            <a:chOff x="889437" y="5033816"/>
            <a:chExt cx="1079083" cy="111234"/>
          </a:xfrm>
        </p:grpSpPr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C1E46EA0-DA31-7746-955E-0681B079D527}"/>
                </a:ext>
              </a:extLst>
            </p:cNvPr>
            <p:cNvSpPr/>
            <p:nvPr/>
          </p:nvSpPr>
          <p:spPr>
            <a:xfrm>
              <a:off x="889437" y="5039290"/>
              <a:ext cx="111471" cy="10576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2" name="Oval 191">
              <a:extLst>
                <a:ext uri="{FF2B5EF4-FFF2-40B4-BE49-F238E27FC236}">
                  <a16:creationId xmlns:a16="http://schemas.microsoft.com/office/drawing/2014/main" id="{D62140AB-765D-B84B-8744-77AADCC251C2}"/>
                </a:ext>
              </a:extLst>
            </p:cNvPr>
            <p:cNvSpPr/>
            <p:nvPr/>
          </p:nvSpPr>
          <p:spPr>
            <a:xfrm>
              <a:off x="1030889" y="5035072"/>
              <a:ext cx="111471" cy="10576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3" name="Oval 192">
              <a:extLst>
                <a:ext uri="{FF2B5EF4-FFF2-40B4-BE49-F238E27FC236}">
                  <a16:creationId xmlns:a16="http://schemas.microsoft.com/office/drawing/2014/main" id="{14931A09-BB9F-C343-A91F-8DBCF5879E71}"/>
                </a:ext>
              </a:extLst>
            </p:cNvPr>
            <p:cNvSpPr/>
            <p:nvPr/>
          </p:nvSpPr>
          <p:spPr>
            <a:xfrm>
              <a:off x="1171685" y="5033816"/>
              <a:ext cx="111471" cy="105760"/>
            </a:xfrm>
            <a:prstGeom prst="ellipse">
              <a:avLst/>
            </a:prstGeom>
            <a:solidFill>
              <a:srgbClr val="AA817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6" name="Oval 205">
              <a:extLst>
                <a:ext uri="{FF2B5EF4-FFF2-40B4-BE49-F238E27FC236}">
                  <a16:creationId xmlns:a16="http://schemas.microsoft.com/office/drawing/2014/main" id="{676A33B1-1FD2-1246-8541-64C8469F5480}"/>
                </a:ext>
              </a:extLst>
            </p:cNvPr>
            <p:cNvSpPr/>
            <p:nvPr/>
          </p:nvSpPr>
          <p:spPr>
            <a:xfrm>
              <a:off x="1307663" y="5035072"/>
              <a:ext cx="111471" cy="10576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7" name="Oval 206">
              <a:extLst>
                <a:ext uri="{FF2B5EF4-FFF2-40B4-BE49-F238E27FC236}">
                  <a16:creationId xmlns:a16="http://schemas.microsoft.com/office/drawing/2014/main" id="{967C37FB-7482-EC40-9A4D-0DF9B20B2CF9}"/>
                </a:ext>
              </a:extLst>
            </p:cNvPr>
            <p:cNvSpPr/>
            <p:nvPr/>
          </p:nvSpPr>
          <p:spPr>
            <a:xfrm>
              <a:off x="1438167" y="5035072"/>
              <a:ext cx="111471" cy="105760"/>
            </a:xfrm>
            <a:prstGeom prst="ellipse">
              <a:avLst/>
            </a:prstGeom>
            <a:solidFill>
              <a:schemeClr val="accent5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8" name="Oval 207">
              <a:extLst>
                <a:ext uri="{FF2B5EF4-FFF2-40B4-BE49-F238E27FC236}">
                  <a16:creationId xmlns:a16="http://schemas.microsoft.com/office/drawing/2014/main" id="{85C389F1-B616-2648-8B40-560B800745AF}"/>
                </a:ext>
              </a:extLst>
            </p:cNvPr>
            <p:cNvSpPr/>
            <p:nvPr/>
          </p:nvSpPr>
          <p:spPr>
            <a:xfrm>
              <a:off x="1579619" y="5035072"/>
              <a:ext cx="111471" cy="105760"/>
            </a:xfrm>
            <a:prstGeom prst="ellipse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9" name="Oval 208">
              <a:extLst>
                <a:ext uri="{FF2B5EF4-FFF2-40B4-BE49-F238E27FC236}">
                  <a16:creationId xmlns:a16="http://schemas.microsoft.com/office/drawing/2014/main" id="{D673D317-9221-744C-A464-7BEFE58064A5}"/>
                </a:ext>
              </a:extLst>
            </p:cNvPr>
            <p:cNvSpPr/>
            <p:nvPr/>
          </p:nvSpPr>
          <p:spPr>
            <a:xfrm>
              <a:off x="1715597" y="5035072"/>
              <a:ext cx="111471" cy="105760"/>
            </a:xfrm>
            <a:prstGeom prst="ellipse">
              <a:avLst/>
            </a:prstGeom>
            <a:solidFill>
              <a:srgbClr val="3B85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0" name="Oval 209">
              <a:extLst>
                <a:ext uri="{FF2B5EF4-FFF2-40B4-BE49-F238E27FC236}">
                  <a16:creationId xmlns:a16="http://schemas.microsoft.com/office/drawing/2014/main" id="{13EEA90A-6237-C541-AFBC-9B97E6D623AE}"/>
                </a:ext>
              </a:extLst>
            </p:cNvPr>
            <p:cNvSpPr/>
            <p:nvPr/>
          </p:nvSpPr>
          <p:spPr>
            <a:xfrm>
              <a:off x="1857049" y="5035072"/>
              <a:ext cx="111471" cy="105760"/>
            </a:xfrm>
            <a:prstGeom prst="ellipse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1" name="Rectangle 210">
            <a:extLst>
              <a:ext uri="{FF2B5EF4-FFF2-40B4-BE49-F238E27FC236}">
                <a16:creationId xmlns:a16="http://schemas.microsoft.com/office/drawing/2014/main" id="{F677A641-3BCB-BE4A-90DE-D216DA64E895}"/>
              </a:ext>
            </a:extLst>
          </p:cNvPr>
          <p:cNvSpPr/>
          <p:nvPr/>
        </p:nvSpPr>
        <p:spPr>
          <a:xfrm>
            <a:off x="4374489" y="5619234"/>
            <a:ext cx="5680273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baseline="30000" dirty="0"/>
              <a:t>1</a:t>
            </a:r>
            <a:r>
              <a:rPr lang="sv-SE" sz="1400" dirty="0"/>
              <a:t>number </a:t>
            </a:r>
            <a:r>
              <a:rPr lang="sv-SE" sz="1400" dirty="0" err="1"/>
              <a:t>of</a:t>
            </a:r>
            <a:r>
              <a:rPr lang="sv-SE" sz="1400" dirty="0"/>
              <a:t> </a:t>
            </a:r>
            <a:r>
              <a:rPr lang="sv-SE" sz="1400" dirty="0" err="1"/>
              <a:t>voxels</a:t>
            </a:r>
            <a:r>
              <a:rPr lang="sv-SE" sz="1400" dirty="0"/>
              <a:t> </a:t>
            </a:r>
            <a:r>
              <a:rPr lang="sv-SE" sz="1400" dirty="0" err="1"/>
              <a:t>with</a:t>
            </a:r>
            <a:r>
              <a:rPr lang="sv-SE" sz="1400" dirty="0"/>
              <a:t> colors in the </a:t>
            </a:r>
            <a:r>
              <a:rPr lang="sv-SE" sz="1400" dirty="0" err="1"/>
              <a:t>node’s</a:t>
            </a:r>
            <a:r>
              <a:rPr lang="sv-SE" sz="1400" dirty="0"/>
              <a:t> </a:t>
            </a:r>
            <a:r>
              <a:rPr lang="sv-SE" sz="1400" dirty="0" err="1"/>
              <a:t>subgraph</a:t>
            </a:r>
            <a:r>
              <a:rPr lang="sv-SE" sz="1400" dirty="0"/>
              <a:t> </a:t>
            </a:r>
            <a:r>
              <a:rPr lang="sv-SE" sz="1400" b="1" dirty="0"/>
              <a:t>(at all </a:t>
            </a:r>
            <a:r>
              <a:rPr lang="sv-SE" sz="1400" b="1" dirty="0" err="1"/>
              <a:t>levels</a:t>
            </a:r>
            <a:r>
              <a:rPr lang="sv-SE" sz="1400" b="1" dirty="0"/>
              <a:t>).</a:t>
            </a:r>
            <a:br>
              <a:rPr lang="sv-SE" sz="1400" b="1" dirty="0"/>
            </a:br>
            <a:r>
              <a:rPr lang="sv-SE" sz="1400" dirty="0"/>
              <a:t>The </a:t>
            </a:r>
            <a:r>
              <a:rPr lang="sv-SE" sz="1400" dirty="0" err="1"/>
              <a:t>voxels</a:t>
            </a:r>
            <a:r>
              <a:rPr lang="sv-SE" sz="1400" dirty="0"/>
              <a:t> </a:t>
            </a:r>
            <a:r>
              <a:rPr lang="sv-SE" sz="1400" dirty="0" err="1"/>
              <a:t>are</a:t>
            </a:r>
            <a:r>
              <a:rPr lang="sv-SE" sz="1400" dirty="0"/>
              <a:t> </a:t>
            </a:r>
            <a:r>
              <a:rPr lang="sv-SE" sz="1400" dirty="0" err="1"/>
              <a:t>ordered</a:t>
            </a:r>
            <a:r>
              <a:rPr lang="sv-SE" sz="1400" dirty="0"/>
              <a:t> </a:t>
            </a:r>
            <a:r>
              <a:rPr lang="sv-SE" sz="1400" dirty="0" err="1"/>
              <a:t>according</a:t>
            </a:r>
            <a:r>
              <a:rPr lang="sv-SE" sz="1400" dirty="0"/>
              <a:t> to a </a:t>
            </a:r>
            <a:r>
              <a:rPr lang="sv-SE" sz="1400" dirty="0" err="1"/>
              <a:t>depth-first</a:t>
            </a:r>
            <a:r>
              <a:rPr lang="sv-SE" sz="1400" dirty="0"/>
              <a:t> </a:t>
            </a:r>
            <a:r>
              <a:rPr lang="sv-SE" sz="1400" dirty="0" err="1"/>
              <a:t>traversal</a:t>
            </a:r>
            <a:r>
              <a:rPr lang="sv-SE" sz="1400" dirty="0"/>
              <a:t>.</a:t>
            </a:r>
          </a:p>
          <a:p>
            <a:r>
              <a:rPr lang="sv-SE" sz="1400" baseline="30000" dirty="0"/>
              <a:t>2 </a:t>
            </a:r>
            <a:r>
              <a:rPr lang="sv-SE" sz="1400" dirty="0" err="1"/>
              <a:t>number</a:t>
            </a:r>
            <a:r>
              <a:rPr lang="sv-SE" sz="1400" dirty="0"/>
              <a:t> </a:t>
            </a:r>
            <a:r>
              <a:rPr lang="sv-SE" sz="1400" dirty="0" err="1"/>
              <a:t>of</a:t>
            </a:r>
            <a:r>
              <a:rPr lang="sv-SE" sz="1400" dirty="0"/>
              <a:t> </a:t>
            </a:r>
            <a:r>
              <a:rPr lang="sv-SE" sz="1400" dirty="0" err="1"/>
              <a:t>nodes</a:t>
            </a:r>
            <a:r>
              <a:rPr lang="sv-SE" sz="1400" dirty="0"/>
              <a:t> in the </a:t>
            </a:r>
            <a:r>
              <a:rPr lang="sv-SE" sz="1400" dirty="0" err="1"/>
              <a:t>path</a:t>
            </a:r>
            <a:r>
              <a:rPr lang="sv-SE" sz="1400" dirty="0"/>
              <a:t> down to (</a:t>
            </a:r>
            <a:r>
              <a:rPr lang="sv-SE" sz="1400" dirty="0" err="1"/>
              <a:t>but</a:t>
            </a:r>
            <a:r>
              <a:rPr lang="sv-SE" sz="1400" dirty="0"/>
              <a:t> not </a:t>
            </a:r>
            <a:r>
              <a:rPr lang="sv-SE" sz="1400" dirty="0" err="1"/>
              <a:t>including</a:t>
            </a:r>
            <a:r>
              <a:rPr lang="sv-SE" sz="1400" dirty="0"/>
              <a:t>) </a:t>
            </a:r>
            <a:r>
              <a:rPr lang="sv-SE" sz="1400" dirty="0" err="1"/>
              <a:t>node</a:t>
            </a:r>
            <a:r>
              <a:rPr lang="sv-SE" sz="1400" dirty="0"/>
              <a:t> x.</a:t>
            </a:r>
            <a:endParaRPr lang="sv-SE" sz="1400" b="1" dirty="0"/>
          </a:p>
        </p:txBody>
      </p:sp>
      <p:sp>
        <p:nvSpPr>
          <p:cNvPr id="212" name="Oval 211">
            <a:extLst>
              <a:ext uri="{FF2B5EF4-FFF2-40B4-BE49-F238E27FC236}">
                <a16:creationId xmlns:a16="http://schemas.microsoft.com/office/drawing/2014/main" id="{C33E5FBA-261B-7547-8D15-622395105086}"/>
              </a:ext>
            </a:extLst>
          </p:cNvPr>
          <p:cNvSpPr/>
          <p:nvPr/>
        </p:nvSpPr>
        <p:spPr>
          <a:xfrm>
            <a:off x="2357554" y="3013498"/>
            <a:ext cx="111471" cy="10576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5" name="Rectangle 214">
            <a:extLst>
              <a:ext uri="{FF2B5EF4-FFF2-40B4-BE49-F238E27FC236}">
                <a16:creationId xmlns:a16="http://schemas.microsoft.com/office/drawing/2014/main" id="{19E8F9B3-FC15-6140-827D-4263C799B281}"/>
              </a:ext>
            </a:extLst>
          </p:cNvPr>
          <p:cNvSpPr/>
          <p:nvPr/>
        </p:nvSpPr>
        <p:spPr>
          <a:xfrm>
            <a:off x="4301883" y="2851102"/>
            <a:ext cx="32326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/>
              <a:t>Or </a:t>
            </a:r>
            <a:r>
              <a:rPr lang="sv-SE" sz="1600" dirty="0" err="1"/>
              <a:t>compute</a:t>
            </a:r>
            <a:r>
              <a:rPr lang="sv-SE" sz="1600" dirty="0"/>
              <a:t> index by</a:t>
            </a:r>
            <a:br>
              <a:rPr lang="sv-SE" sz="1600" dirty="0"/>
            </a:br>
            <a:r>
              <a:rPr lang="sv-SE" sz="1600" dirty="0" err="1"/>
              <a:t>storing</a:t>
            </a:r>
            <a:r>
              <a:rPr lang="sv-SE" sz="1600" dirty="0"/>
              <a:t> #voxels_in_subgraph</a:t>
            </a:r>
            <a:r>
              <a:rPr lang="sv-SE" sz="1600" baseline="30000" dirty="0"/>
              <a:t>1</a:t>
            </a:r>
            <a:br>
              <a:rPr lang="sv-SE" sz="1600" dirty="0"/>
            </a:br>
            <a:r>
              <a:rPr lang="sv-SE" sz="1600" dirty="0"/>
              <a:t>at </a:t>
            </a:r>
            <a:r>
              <a:rPr lang="sv-SE" sz="1600" dirty="0" err="1"/>
              <a:t>each</a:t>
            </a:r>
            <a:r>
              <a:rPr lang="sv-SE" sz="1600" dirty="0"/>
              <a:t> </a:t>
            </a:r>
            <a:r>
              <a:rPr lang="sv-SE" sz="1600" dirty="0" err="1"/>
              <a:t>node</a:t>
            </a:r>
            <a:r>
              <a:rPr lang="sv-SE" sz="1600" dirty="0"/>
              <a:t>.</a:t>
            </a:r>
          </a:p>
          <a:p>
            <a:r>
              <a:rPr lang="sv-SE" sz="1600" dirty="0"/>
              <a:t>Works for </a:t>
            </a:r>
            <a:r>
              <a:rPr lang="sv-SE" sz="1600" dirty="0" err="1"/>
              <a:t>both</a:t>
            </a:r>
            <a:r>
              <a:rPr lang="sv-SE" sz="1600" dirty="0"/>
              <a:t> </a:t>
            </a:r>
            <a:r>
              <a:rPr lang="sv-SE" sz="1600" dirty="0" err="1"/>
              <a:t>SVOs</a:t>
            </a:r>
            <a:r>
              <a:rPr lang="sv-SE" sz="1600" dirty="0"/>
              <a:t> and DAGs. </a:t>
            </a:r>
          </a:p>
        </p:txBody>
      </p:sp>
      <p:sp>
        <p:nvSpPr>
          <p:cNvPr id="216" name="Rectangle 215">
            <a:extLst>
              <a:ext uri="{FF2B5EF4-FFF2-40B4-BE49-F238E27FC236}">
                <a16:creationId xmlns:a16="http://schemas.microsoft.com/office/drawing/2014/main" id="{8DABB0CD-4516-F54B-8AEB-95F6EBD73137}"/>
              </a:ext>
            </a:extLst>
          </p:cNvPr>
          <p:cNvSpPr/>
          <p:nvPr/>
        </p:nvSpPr>
        <p:spPr>
          <a:xfrm>
            <a:off x="4315026" y="4121892"/>
            <a:ext cx="42955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/>
              <a:t>To </a:t>
            </a:r>
            <a:r>
              <a:rPr lang="sv-SE" sz="1600" dirty="0" err="1"/>
              <a:t>compute</a:t>
            </a:r>
            <a:r>
              <a:rPr lang="sv-SE" sz="1600" dirty="0"/>
              <a:t> color index at </a:t>
            </a:r>
            <a:r>
              <a:rPr lang="sv-SE" sz="1600" b="1" dirty="0" err="1"/>
              <a:t>node</a:t>
            </a:r>
            <a:r>
              <a:rPr lang="sv-SE" sz="1600" b="1" dirty="0"/>
              <a:t> x</a:t>
            </a:r>
            <a:r>
              <a:rPr lang="sv-SE" sz="1600" dirty="0"/>
              <a:t>:</a:t>
            </a:r>
          </a:p>
          <a:p>
            <a:r>
              <a:rPr lang="sv-SE" sz="1600" dirty="0"/>
              <a:t>For </a:t>
            </a:r>
            <a:r>
              <a:rPr lang="sv-SE" sz="1600" dirty="0" err="1"/>
              <a:t>each</a:t>
            </a:r>
            <a:r>
              <a:rPr lang="sv-SE" sz="1600" dirty="0"/>
              <a:t> </a:t>
            </a:r>
            <a:r>
              <a:rPr lang="sv-SE" sz="1600" dirty="0" err="1"/>
              <a:t>node</a:t>
            </a:r>
            <a:r>
              <a:rPr lang="sv-SE" sz="1600" dirty="0"/>
              <a:t> </a:t>
            </a:r>
            <a:r>
              <a:rPr lang="sv-SE" sz="1600" dirty="0" err="1"/>
              <a:t>along</a:t>
            </a:r>
            <a:r>
              <a:rPr lang="sv-SE" sz="1600" dirty="0"/>
              <a:t> the </a:t>
            </a:r>
            <a:r>
              <a:rPr lang="sv-SE" sz="1600" dirty="0" err="1"/>
              <a:t>path</a:t>
            </a:r>
            <a:r>
              <a:rPr lang="sv-SE" sz="1600" dirty="0"/>
              <a:t>:</a:t>
            </a:r>
          </a:p>
          <a:p>
            <a:r>
              <a:rPr lang="sv-SE" sz="1600" dirty="0"/>
              <a:t>   </a:t>
            </a:r>
            <a:r>
              <a:rPr lang="sv-SE" sz="1600" dirty="0" err="1"/>
              <a:t>sum</a:t>
            </a:r>
            <a:r>
              <a:rPr lang="sv-SE" sz="1600" dirty="0"/>
              <a:t> the </a:t>
            </a:r>
            <a:r>
              <a:rPr lang="sv-SE" sz="1600" dirty="0" err="1"/>
              <a:t>values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all </a:t>
            </a:r>
            <a:r>
              <a:rPr lang="sv-SE" sz="1600" dirty="0" err="1"/>
              <a:t>preceeding</a:t>
            </a:r>
            <a:br>
              <a:rPr lang="sv-SE" sz="1600" dirty="0"/>
            </a:br>
            <a:r>
              <a:rPr lang="sv-SE" sz="1600" dirty="0"/>
              <a:t>   </a:t>
            </a:r>
            <a:r>
              <a:rPr lang="sv-SE" sz="1600" dirty="0" err="1"/>
              <a:t>siblings</a:t>
            </a:r>
            <a:endParaRPr lang="sv-SE" sz="1600" dirty="0"/>
          </a:p>
          <a:p>
            <a:r>
              <a:rPr lang="sv-SE" sz="1600" b="1" dirty="0"/>
              <a:t>And </a:t>
            </a:r>
            <a:r>
              <a:rPr lang="sv-SE" sz="1600" b="1" dirty="0" err="1"/>
              <a:t>add</a:t>
            </a:r>
            <a:r>
              <a:rPr lang="sv-SE" sz="1600" b="1" dirty="0"/>
              <a:t> #</a:t>
            </a:r>
            <a:r>
              <a:rPr lang="sv-SE" sz="1600" b="1" dirty="0" err="1"/>
              <a:t>path_nodes_above</a:t>
            </a:r>
            <a:r>
              <a:rPr lang="sv-SE" sz="1600" b="1" dirty="0"/>
              <a:t> </a:t>
            </a:r>
            <a:r>
              <a:rPr lang="sv-SE" sz="1600" b="1" dirty="0" err="1"/>
              <a:t>node_x</a:t>
            </a:r>
            <a:r>
              <a:rPr lang="sv-SE" sz="1600" b="1" dirty="0"/>
              <a:t> </a:t>
            </a:r>
            <a:r>
              <a:rPr lang="sv-SE" sz="1600" baseline="30000" dirty="0"/>
              <a:t>2</a:t>
            </a:r>
          </a:p>
          <a:p>
            <a:endParaRPr lang="sv-SE" sz="1600" dirty="0"/>
          </a:p>
        </p:txBody>
      </p:sp>
      <p:sp>
        <p:nvSpPr>
          <p:cNvPr id="217" name="TextBox 216">
            <a:extLst>
              <a:ext uri="{FF2B5EF4-FFF2-40B4-BE49-F238E27FC236}">
                <a16:creationId xmlns:a16="http://schemas.microsoft.com/office/drawing/2014/main" id="{386211AC-C9B1-9945-9045-19CBACAF8C8D}"/>
              </a:ext>
            </a:extLst>
          </p:cNvPr>
          <p:cNvSpPr txBox="1"/>
          <p:nvPr/>
        </p:nvSpPr>
        <p:spPr>
          <a:xfrm>
            <a:off x="7446268" y="78249"/>
            <a:ext cx="4745732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Two problems: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How can we compress the colors efficiently?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b="1" dirty="0"/>
              <a:t>Connection between DAG nodes and voxel colors with fast color lookups during run-time traversal?</a:t>
            </a:r>
          </a:p>
        </p:txBody>
      </p:sp>
    </p:spTree>
    <p:extLst>
      <p:ext uri="{BB962C8B-B14F-4D97-AF65-F5344CB8AC3E}">
        <p14:creationId xmlns:p14="http://schemas.microsoft.com/office/powerpoint/2010/main" val="382552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9C28C-DD3E-FA41-93F4-EA0D8F5B7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DAGs </a:t>
            </a:r>
            <a:r>
              <a:rPr lang="sv-SE" dirty="0" err="1"/>
              <a:t>with</a:t>
            </a:r>
            <a:r>
              <a:rPr lang="sv-SE" dirty="0"/>
              <a:t> color </a:t>
            </a:r>
            <a:r>
              <a:rPr lang="sv-SE" dirty="0" err="1"/>
              <a:t>indices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E419D2-AA0D-3248-901A-CBA649705B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sv-SE" sz="2000" b="1" dirty="0"/>
                  <a:t>For faster color </a:t>
                </a:r>
                <a:r>
                  <a:rPr lang="sv-SE" sz="2000" b="1" dirty="0" err="1"/>
                  <a:t>lookup</a:t>
                </a:r>
                <a:r>
                  <a:rPr lang="sv-SE" sz="2000" b="1" dirty="0"/>
                  <a:t>, </a:t>
                </a:r>
                <a:r>
                  <a:rPr lang="sv-SE" sz="2000" b="1" dirty="0" err="1"/>
                  <a:t>precompute</a:t>
                </a:r>
                <a:r>
                  <a:rPr lang="sv-SE" sz="2000" b="1" dirty="0"/>
                  <a:t> and store the </a:t>
                </a:r>
                <a:r>
                  <a:rPr lang="sv-SE" sz="2000" b="1" dirty="0" err="1"/>
                  <a:t>sums</a:t>
                </a:r>
                <a:r>
                  <a:rPr lang="sv-SE" sz="2000" b="1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𝑐</m:t>
                        </m:r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h𝑖𝑙𝑑</m:t>
                        </m:r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 0</m:t>
                        </m:r>
                      </m:sub>
                      <m:sup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𝑐h𝑖𝑙𝑑</m:t>
                        </m:r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𝑖</m:t>
                        </m:r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−1</m:t>
                        </m:r>
                      </m:sup>
                      <m:e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(#</m:t>
                        </m:r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𝑣</m:t>
                        </m:r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)</m:t>
                        </m:r>
                      </m:e>
                    </m:nary>
                    <m:r>
                      <a:rPr lang="sv-SE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</m:oMath>
                </a14:m>
                <a:r>
                  <a:rPr lang="sv-SE" sz="2000" b="1" dirty="0"/>
                  <a:t>for </a:t>
                </a:r>
                <a:r>
                  <a:rPr lang="sv-SE" sz="2000" b="1" dirty="0" err="1"/>
                  <a:t>each</a:t>
                </a:r>
                <a:r>
                  <a:rPr lang="sv-SE" sz="2000" b="1" dirty="0"/>
                  <a:t> </a:t>
                </a:r>
                <a:r>
                  <a:rPr lang="sv-SE" sz="2000" b="1" dirty="0" err="1"/>
                  <a:t>child</a:t>
                </a:r>
                <a:r>
                  <a:rPr lang="sv-SE" sz="2000" b="1" dirty="0"/>
                  <a:t> pointer</a:t>
                </a:r>
                <a:endParaRPr lang="sv-SE" sz="2000" dirty="0"/>
              </a:p>
              <a:p>
                <a:pPr lvl="1"/>
                <a:r>
                  <a:rPr lang="sv-SE" sz="1600" dirty="0" err="1"/>
                  <a:t>Reminder</a:t>
                </a:r>
                <a:r>
                  <a:rPr lang="sv-SE" sz="1600" dirty="0"/>
                  <a:t>: #v = #</a:t>
                </a:r>
                <a:r>
                  <a:rPr lang="sv-SE" sz="1600" dirty="0" err="1"/>
                  <a:t>voxels_with_colors_in_subgraph</a:t>
                </a:r>
                <a:endParaRPr lang="sv-SE" sz="1600" b="1" dirty="0"/>
              </a:p>
              <a:p>
                <a:pPr lvl="1"/>
                <a:r>
                  <a:rPr lang="sv-SE" sz="1600" b="1" dirty="0" err="1"/>
                  <a:t>But</a:t>
                </a:r>
                <a:r>
                  <a:rPr lang="sv-SE" sz="1600" b="1" dirty="0"/>
                  <a:t> </a:t>
                </a:r>
                <a:r>
                  <a:rPr lang="sv-SE" sz="1600" b="1" dirty="0" err="1"/>
                  <a:t>roughly</a:t>
                </a:r>
                <a:r>
                  <a:rPr lang="sv-SE" sz="1600" b="1" dirty="0"/>
                  <a:t> </a:t>
                </a:r>
                <a:r>
                  <a:rPr lang="sv-SE" sz="1600" b="1" dirty="0" err="1"/>
                  <a:t>doubles</a:t>
                </a:r>
                <a:r>
                  <a:rPr lang="sv-SE" sz="1600" b="1" dirty="0"/>
                  <a:t> the DAG </a:t>
                </a:r>
                <a:r>
                  <a:rPr lang="sv-SE" sz="1600" b="1" dirty="0" err="1"/>
                  <a:t>size</a:t>
                </a:r>
                <a:endParaRPr lang="sv-SE" sz="1600" b="1" dirty="0"/>
              </a:p>
              <a:p>
                <a:pPr lvl="2"/>
                <a:r>
                  <a:rPr lang="sv-SE" sz="1200" b="1" dirty="0">
                    <a:solidFill>
                      <a:schemeClr val="tx1"/>
                    </a:solidFill>
                  </a:rPr>
                  <a:t>Stores </a:t>
                </a:r>
                <a:r>
                  <a:rPr lang="sv-SE" sz="1200" b="1" dirty="0" err="1">
                    <a:solidFill>
                      <a:schemeClr val="tx1"/>
                    </a:solidFill>
                  </a:rPr>
                  <a:t>one</a:t>
                </a:r>
                <a:r>
                  <a:rPr lang="sv-SE" sz="1200" b="1" dirty="0">
                    <a:solidFill>
                      <a:schemeClr val="tx1"/>
                    </a:solidFill>
                  </a:rPr>
                  <a:t> </a:t>
                </a:r>
                <a:r>
                  <a:rPr lang="sv-SE" sz="1200" b="1" dirty="0" err="1">
                    <a:solidFill>
                      <a:schemeClr val="tx1"/>
                    </a:solidFill>
                  </a:rPr>
                  <a:t>value</a:t>
                </a:r>
                <a:r>
                  <a:rPr lang="sv-SE" sz="1200" b="1" dirty="0">
                    <a:solidFill>
                      <a:schemeClr val="tx1"/>
                    </a:solidFill>
                  </a:rPr>
                  <a:t> per </a:t>
                </a:r>
                <a:r>
                  <a:rPr lang="sv-SE" sz="1200" b="1" dirty="0" err="1">
                    <a:solidFill>
                      <a:schemeClr val="tx1"/>
                    </a:solidFill>
                  </a:rPr>
                  <a:t>child</a:t>
                </a:r>
                <a:r>
                  <a:rPr lang="sv-SE" sz="1200" b="1" dirty="0">
                    <a:solidFill>
                      <a:schemeClr val="tx1"/>
                    </a:solidFill>
                  </a:rPr>
                  <a:t> pointer (1-8) </a:t>
                </a:r>
                <a:r>
                  <a:rPr lang="sv-SE" sz="1200" b="1" dirty="0" err="1">
                    <a:solidFill>
                      <a:schemeClr val="tx1"/>
                    </a:solidFill>
                  </a:rPr>
                  <a:t>instead</a:t>
                </a:r>
                <a:r>
                  <a:rPr lang="sv-SE" sz="1200" b="1" dirty="0">
                    <a:solidFill>
                      <a:schemeClr val="tx1"/>
                    </a:solidFill>
                  </a:rPr>
                  <a:t> </a:t>
                </a:r>
                <a:r>
                  <a:rPr lang="sv-SE" sz="1200" b="1" dirty="0" err="1">
                    <a:solidFill>
                      <a:schemeClr val="tx1"/>
                    </a:solidFill>
                  </a:rPr>
                  <a:t>of</a:t>
                </a:r>
                <a:r>
                  <a:rPr lang="sv-SE" sz="1200" b="1" dirty="0">
                    <a:solidFill>
                      <a:schemeClr val="tx1"/>
                    </a:solidFill>
                  </a:rPr>
                  <a:t> </a:t>
                </a:r>
                <a:r>
                  <a:rPr lang="sv-SE" sz="1200" b="1" dirty="0" err="1">
                    <a:solidFill>
                      <a:schemeClr val="tx1"/>
                    </a:solidFill>
                  </a:rPr>
                  <a:t>one</a:t>
                </a:r>
                <a:r>
                  <a:rPr lang="sv-SE" sz="1200" b="1" dirty="0">
                    <a:solidFill>
                      <a:schemeClr val="tx1"/>
                    </a:solidFill>
                  </a:rPr>
                  <a:t> </a:t>
                </a:r>
                <a:r>
                  <a:rPr lang="sv-SE" sz="1200" b="1" dirty="0" err="1">
                    <a:solidFill>
                      <a:schemeClr val="tx1"/>
                    </a:solidFill>
                  </a:rPr>
                  <a:t>value</a:t>
                </a:r>
                <a:r>
                  <a:rPr lang="sv-SE" sz="1200" b="1" dirty="0">
                    <a:solidFill>
                      <a:schemeClr val="tx1"/>
                    </a:solidFill>
                  </a:rPr>
                  <a:t> per </a:t>
                </a:r>
                <a:r>
                  <a:rPr lang="sv-SE" sz="1200" b="1" dirty="0" err="1">
                    <a:solidFill>
                      <a:schemeClr val="tx1"/>
                    </a:solidFill>
                  </a:rPr>
                  <a:t>node</a:t>
                </a:r>
                <a:endParaRPr lang="sv-SE" sz="1200" b="1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sv-SE" sz="1600" b="1" dirty="0"/>
                  <a:t>(Works for </a:t>
                </a:r>
                <a:r>
                  <a:rPr lang="sv-SE" sz="1600" b="1" dirty="0" err="1"/>
                  <a:t>both</a:t>
                </a:r>
                <a:r>
                  <a:rPr lang="sv-SE" sz="1600" b="1" dirty="0"/>
                  <a:t> colors at all </a:t>
                </a:r>
                <a:r>
                  <a:rPr lang="sv-SE" sz="1600" b="1" dirty="0" err="1"/>
                  <a:t>levels</a:t>
                </a:r>
                <a:r>
                  <a:rPr lang="sv-SE" sz="1600" b="1" dirty="0"/>
                  <a:t> or just </a:t>
                </a:r>
                <a:r>
                  <a:rPr lang="sv-SE" sz="1600" b="1" dirty="0" err="1"/>
                  <a:t>leaf</a:t>
                </a:r>
                <a:r>
                  <a:rPr lang="sv-SE" sz="1600" b="1" dirty="0"/>
                  <a:t> colors)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E419D2-AA0D-3248-901A-CBA649705B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483" t="-10393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98EAEC-05A3-BA4C-B48D-48EBD0AF2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Course: Voxel DAGs. /Ulf Assarsson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6F7142-8E6F-204B-B10A-7EB9CB483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383D87C6-71C7-4248-A4D3-E52BEE163250}"/>
              </a:ext>
            </a:extLst>
          </p:cNvPr>
          <p:cNvSpPr/>
          <p:nvPr/>
        </p:nvSpPr>
        <p:spPr>
          <a:xfrm>
            <a:off x="8701011" y="1989720"/>
            <a:ext cx="1148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     DAG: </a:t>
            </a:r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57A3169D-B4E8-5A44-9C83-BA3FE193E9FD}"/>
              </a:ext>
            </a:extLst>
          </p:cNvPr>
          <p:cNvGrpSpPr/>
          <p:nvPr/>
        </p:nvGrpSpPr>
        <p:grpSpPr>
          <a:xfrm>
            <a:off x="7546237" y="2560645"/>
            <a:ext cx="4052785" cy="2579451"/>
            <a:chOff x="7546237" y="2560645"/>
            <a:chExt cx="4052785" cy="257945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DEDAAB2-8693-364A-B2A7-817DAC4F2782}"/>
                </a:ext>
              </a:extLst>
            </p:cNvPr>
            <p:cNvGrpSpPr/>
            <p:nvPr/>
          </p:nvGrpSpPr>
          <p:grpSpPr>
            <a:xfrm>
              <a:off x="7546237" y="2560645"/>
              <a:ext cx="4052785" cy="2579451"/>
              <a:chOff x="1959628" y="2354806"/>
              <a:chExt cx="4052785" cy="257945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91D6BAE-1C75-9D40-B679-5886019A035D}"/>
                  </a:ext>
                </a:extLst>
              </p:cNvPr>
              <p:cNvGrpSpPr/>
              <p:nvPr/>
            </p:nvGrpSpPr>
            <p:grpSpPr>
              <a:xfrm>
                <a:off x="1959628" y="2354806"/>
                <a:ext cx="4052785" cy="2579451"/>
                <a:chOff x="1959628" y="2354806"/>
                <a:chExt cx="4052785" cy="2579451"/>
              </a:xfrm>
            </p:grpSpPr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3F7A4241-5591-794B-AAFA-D1F82933B652}"/>
                    </a:ext>
                  </a:extLst>
                </p:cNvPr>
                <p:cNvCxnSpPr>
                  <a:cxnSpLocks/>
                  <a:stCxn id="40" idx="3"/>
                  <a:endCxn id="44" idx="7"/>
                </p:cNvCxnSpPr>
                <p:nvPr/>
              </p:nvCxnSpPr>
              <p:spPr>
                <a:xfrm flipH="1">
                  <a:off x="3668209" y="3968168"/>
                  <a:ext cx="345279" cy="54106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2E294D65-3ACF-E04F-A6B3-8ACC7A67F6D7}"/>
                    </a:ext>
                  </a:extLst>
                </p:cNvPr>
                <p:cNvCxnSpPr/>
                <p:nvPr/>
              </p:nvCxnSpPr>
              <p:spPr>
                <a:xfrm>
                  <a:off x="4126833" y="3995091"/>
                  <a:ext cx="80162" cy="482511"/>
                </a:xfrm>
                <a:prstGeom prst="straightConnector1">
                  <a:avLst/>
                </a:prstGeom>
                <a:ln>
                  <a:solidFill>
                    <a:srgbClr val="EA585D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40FFE6CB-6952-8A41-882D-E30E53C85203}"/>
                    </a:ext>
                  </a:extLst>
                </p:cNvPr>
                <p:cNvCxnSpPr>
                  <a:cxnSpLocks/>
                  <a:stCxn id="40" idx="5"/>
                  <a:endCxn id="46" idx="1"/>
                </p:cNvCxnSpPr>
                <p:nvPr/>
              </p:nvCxnSpPr>
              <p:spPr>
                <a:xfrm>
                  <a:off x="4178917" y="3968168"/>
                  <a:ext cx="337539" cy="54106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37B87446-6BBE-0F48-A209-E6EAB08B0271}"/>
                    </a:ext>
                  </a:extLst>
                </p:cNvPr>
                <p:cNvCxnSpPr>
                  <a:cxnSpLocks/>
                  <a:endCxn id="40" idx="0"/>
                </p:cNvCxnSpPr>
                <p:nvPr/>
              </p:nvCxnSpPr>
              <p:spPr>
                <a:xfrm>
                  <a:off x="3990849" y="3286169"/>
                  <a:ext cx="105354" cy="475169"/>
                </a:xfrm>
                <a:prstGeom prst="straightConnector1">
                  <a:avLst/>
                </a:prstGeom>
                <a:ln>
                  <a:solidFill>
                    <a:srgbClr val="EA585D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FA1CB263-7E9D-3647-9D6E-5B2DB23DB54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518484" y="4567601"/>
                  <a:ext cx="142613" cy="36001"/>
                  <a:chOff x="5317669" y="1790582"/>
                  <a:chExt cx="248095" cy="62625"/>
                </a:xfrm>
                <a:effectLst/>
              </p:grpSpPr>
              <p:sp>
                <p:nvSpPr>
                  <p:cNvPr id="127" name="Oval 126">
                    <a:extLst>
                      <a:ext uri="{FF2B5EF4-FFF2-40B4-BE49-F238E27FC236}">
                        <a16:creationId xmlns:a16="http://schemas.microsoft.com/office/drawing/2014/main" id="{05A2F305-9368-984C-A064-70ED76D5D75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17669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" name="Oval 127">
                    <a:extLst>
                      <a:ext uri="{FF2B5EF4-FFF2-40B4-BE49-F238E27FC236}">
                        <a16:creationId xmlns:a16="http://schemas.microsoft.com/office/drawing/2014/main" id="{88FEC2BB-D2F1-D34E-8C49-EFCCD983957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10754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id="{4CA3F902-D8EC-AA41-986B-720D5C20107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503836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4FC32D85-7B04-134B-B99E-DC8BE11D9281}"/>
                    </a:ext>
                  </a:extLst>
                </p:cNvPr>
                <p:cNvCxnSpPr/>
                <p:nvPr/>
              </p:nvCxnSpPr>
              <p:spPr>
                <a:xfrm flipH="1">
                  <a:off x="5324341" y="3936990"/>
                  <a:ext cx="89346" cy="179468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arrow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DA2ECDDE-1560-4C4D-B5B6-7C3B2422C4E4}"/>
                    </a:ext>
                  </a:extLst>
                </p:cNvPr>
                <p:cNvCxnSpPr/>
                <p:nvPr/>
              </p:nvCxnSpPr>
              <p:spPr>
                <a:xfrm>
                  <a:off x="2553999" y="3944441"/>
                  <a:ext cx="89337" cy="174704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arrow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F0B5D673-252E-5642-A363-819633E4841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07943" y="3949949"/>
                  <a:ext cx="122224" cy="179468"/>
                  <a:chOff x="4212466" y="1667434"/>
                  <a:chExt cx="166455" cy="244413"/>
                </a:xfrm>
                <a:effectLst/>
              </p:grpSpPr>
              <p:cxnSp>
                <p:nvCxnSpPr>
                  <p:cNvPr id="125" name="Straight Arrow Connector 124">
                    <a:extLst>
                      <a:ext uri="{FF2B5EF4-FFF2-40B4-BE49-F238E27FC236}">
                        <a16:creationId xmlns:a16="http://schemas.microsoft.com/office/drawing/2014/main" id="{4B47D4F6-8C72-5D4D-AE37-3B4A6F2C3A2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Arrow Connector 125">
                    <a:extLst>
                      <a:ext uri="{FF2B5EF4-FFF2-40B4-BE49-F238E27FC236}">
                        <a16:creationId xmlns:a16="http://schemas.microsoft.com/office/drawing/2014/main" id="{A71917D1-1E18-0647-B7D9-E80096532D4A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12466" y="1667434"/>
                    <a:ext cx="121679" cy="244413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7B2D1546-601C-3341-A8E2-2ED71352964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887066" y="3240382"/>
                  <a:ext cx="122215" cy="176474"/>
                  <a:chOff x="4375731" y="1669474"/>
                  <a:chExt cx="166442" cy="240336"/>
                </a:xfrm>
                <a:effectLst/>
              </p:grpSpPr>
              <p:cxnSp>
                <p:nvCxnSpPr>
                  <p:cNvPr id="123" name="Straight Arrow Connector 122">
                    <a:extLst>
                      <a:ext uri="{FF2B5EF4-FFF2-40B4-BE49-F238E27FC236}">
                        <a16:creationId xmlns:a16="http://schemas.microsoft.com/office/drawing/2014/main" id="{92E7358E-FCFB-B043-A573-A1EC7CE13671}"/>
                      </a:ext>
                    </a:extLst>
                  </p:cNvPr>
                  <p:cNvCxnSpPr/>
                  <p:nvPr/>
                </p:nvCxnSpPr>
                <p:spPr>
                  <a:xfrm>
                    <a:off x="4420507" y="1670678"/>
                    <a:ext cx="121666" cy="23792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Arrow Connector 123">
                    <a:extLst>
                      <a:ext uri="{FF2B5EF4-FFF2-40B4-BE49-F238E27FC236}">
                        <a16:creationId xmlns:a16="http://schemas.microsoft.com/office/drawing/2014/main" id="{7F917304-1D8A-9C44-B356-0E44AAD08BF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630C58B7-63D4-E24E-B4C1-59EA5C5255E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263983" y="3953063"/>
                  <a:ext cx="242097" cy="179468"/>
                  <a:chOff x="4212466" y="1667434"/>
                  <a:chExt cx="329707" cy="244413"/>
                </a:xfrm>
                <a:effectLst/>
              </p:grpSpPr>
              <p:cxnSp>
                <p:nvCxnSpPr>
                  <p:cNvPr id="120" name="Straight Arrow Connector 119">
                    <a:extLst>
                      <a:ext uri="{FF2B5EF4-FFF2-40B4-BE49-F238E27FC236}">
                        <a16:creationId xmlns:a16="http://schemas.microsoft.com/office/drawing/2014/main" id="{28888650-38A6-F948-9A15-778AA032BE6A}"/>
                      </a:ext>
                    </a:extLst>
                  </p:cNvPr>
                  <p:cNvCxnSpPr/>
                  <p:nvPr/>
                </p:nvCxnSpPr>
                <p:spPr>
                  <a:xfrm>
                    <a:off x="4420507" y="1670678"/>
                    <a:ext cx="121666" cy="23792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Arrow Connector 120">
                    <a:extLst>
                      <a:ext uri="{FF2B5EF4-FFF2-40B4-BE49-F238E27FC236}">
                        <a16:creationId xmlns:a16="http://schemas.microsoft.com/office/drawing/2014/main" id="{3FD3251F-B212-124C-B75D-CB6D8C6CE85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Arrow Connector 121">
                    <a:extLst>
                      <a:ext uri="{FF2B5EF4-FFF2-40B4-BE49-F238E27FC236}">
                        <a16:creationId xmlns:a16="http://schemas.microsoft.com/office/drawing/2014/main" id="{C8CBFACF-750B-8F44-AD4B-F6169E0D029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12466" y="1667434"/>
                    <a:ext cx="121679" cy="244413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1E3DA8C3-3415-ED41-A709-376C6335CF4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426826" y="3953063"/>
                  <a:ext cx="242097" cy="179468"/>
                  <a:chOff x="4212466" y="1667434"/>
                  <a:chExt cx="329707" cy="244413"/>
                </a:xfrm>
                <a:effectLst/>
              </p:grpSpPr>
              <p:cxnSp>
                <p:nvCxnSpPr>
                  <p:cNvPr id="117" name="Straight Arrow Connector 116">
                    <a:extLst>
                      <a:ext uri="{FF2B5EF4-FFF2-40B4-BE49-F238E27FC236}">
                        <a16:creationId xmlns:a16="http://schemas.microsoft.com/office/drawing/2014/main" id="{3C223F49-9D14-8946-9152-0ABD7907E6CA}"/>
                      </a:ext>
                    </a:extLst>
                  </p:cNvPr>
                  <p:cNvCxnSpPr/>
                  <p:nvPr/>
                </p:nvCxnSpPr>
                <p:spPr>
                  <a:xfrm>
                    <a:off x="4420507" y="1670678"/>
                    <a:ext cx="121666" cy="23792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Straight Arrow Connector 117">
                    <a:extLst>
                      <a:ext uri="{FF2B5EF4-FFF2-40B4-BE49-F238E27FC236}">
                        <a16:creationId xmlns:a16="http://schemas.microsoft.com/office/drawing/2014/main" id="{9451BFDA-8F3A-F641-97D4-6E793FA43F3E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Straight Arrow Connector 118">
                    <a:extLst>
                      <a:ext uri="{FF2B5EF4-FFF2-40B4-BE49-F238E27FC236}">
                        <a16:creationId xmlns:a16="http://schemas.microsoft.com/office/drawing/2014/main" id="{17B03F50-F5F5-1341-B270-85AC5485D60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12466" y="1667434"/>
                    <a:ext cx="121679" cy="244413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A419CF3C-9D00-C645-9783-721154D3050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558589" y="3254960"/>
                  <a:ext cx="242097" cy="179468"/>
                  <a:chOff x="4212466" y="1667434"/>
                  <a:chExt cx="329707" cy="244413"/>
                </a:xfrm>
                <a:effectLst/>
              </p:grpSpPr>
              <p:cxnSp>
                <p:nvCxnSpPr>
                  <p:cNvPr id="114" name="Straight Arrow Connector 113">
                    <a:extLst>
                      <a:ext uri="{FF2B5EF4-FFF2-40B4-BE49-F238E27FC236}">
                        <a16:creationId xmlns:a16="http://schemas.microsoft.com/office/drawing/2014/main" id="{0B8A5F12-2509-2C4C-BA05-0A9D5E82DF86}"/>
                      </a:ext>
                    </a:extLst>
                  </p:cNvPr>
                  <p:cNvCxnSpPr/>
                  <p:nvPr/>
                </p:nvCxnSpPr>
                <p:spPr>
                  <a:xfrm>
                    <a:off x="4420507" y="1670678"/>
                    <a:ext cx="121666" cy="23792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Arrow Connector 114">
                    <a:extLst>
                      <a:ext uri="{FF2B5EF4-FFF2-40B4-BE49-F238E27FC236}">
                        <a16:creationId xmlns:a16="http://schemas.microsoft.com/office/drawing/2014/main" id="{64170F29-BA7D-6043-8CB4-16CDFF8C027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Straight Arrow Connector 115">
                    <a:extLst>
                      <a:ext uri="{FF2B5EF4-FFF2-40B4-BE49-F238E27FC236}">
                        <a16:creationId xmlns:a16="http://schemas.microsoft.com/office/drawing/2014/main" id="{7C2BDAF2-DD69-754E-9F2C-D7ED977F5EBE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12466" y="1667434"/>
                    <a:ext cx="121679" cy="244413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439AE142-F335-3647-8DB8-58735AF9F12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88614" y="3254960"/>
                  <a:ext cx="242097" cy="179468"/>
                  <a:chOff x="4212466" y="1667434"/>
                  <a:chExt cx="329707" cy="244413"/>
                </a:xfrm>
                <a:effectLst/>
              </p:grpSpPr>
              <p:cxnSp>
                <p:nvCxnSpPr>
                  <p:cNvPr id="111" name="Straight Arrow Connector 110">
                    <a:extLst>
                      <a:ext uri="{FF2B5EF4-FFF2-40B4-BE49-F238E27FC236}">
                        <a16:creationId xmlns:a16="http://schemas.microsoft.com/office/drawing/2014/main" id="{C0F67529-E644-7F47-99D7-6BFBB2BAAC86}"/>
                      </a:ext>
                    </a:extLst>
                  </p:cNvPr>
                  <p:cNvCxnSpPr/>
                  <p:nvPr/>
                </p:nvCxnSpPr>
                <p:spPr>
                  <a:xfrm>
                    <a:off x="4420507" y="1670678"/>
                    <a:ext cx="121666" cy="23792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Arrow Connector 111">
                    <a:extLst>
                      <a:ext uri="{FF2B5EF4-FFF2-40B4-BE49-F238E27FC236}">
                        <a16:creationId xmlns:a16="http://schemas.microsoft.com/office/drawing/2014/main" id="{B2EF2CF5-FA5C-3947-A17C-76F472D7015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Arrow Connector 112">
                    <a:extLst>
                      <a:ext uri="{FF2B5EF4-FFF2-40B4-BE49-F238E27FC236}">
                        <a16:creationId xmlns:a16="http://schemas.microsoft.com/office/drawing/2014/main" id="{3184B739-4156-9D4C-9A96-50EEF74D67BC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12466" y="1667434"/>
                    <a:ext cx="121679" cy="244413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4" name="Connector 23">
                  <a:extLst>
                    <a:ext uri="{FF2B5EF4-FFF2-40B4-BE49-F238E27FC236}">
                      <a16:creationId xmlns:a16="http://schemas.microsoft.com/office/drawing/2014/main" id="{19651AAC-5428-F54F-B6B1-53ABD36C0A38}"/>
                    </a:ext>
                  </a:extLst>
                </p:cNvPr>
                <p:cNvSpPr/>
                <p:nvPr/>
              </p:nvSpPr>
              <p:spPr>
                <a:xfrm>
                  <a:off x="2772954" y="3058501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Connector 24">
                  <a:extLst>
                    <a:ext uri="{FF2B5EF4-FFF2-40B4-BE49-F238E27FC236}">
                      <a16:creationId xmlns:a16="http://schemas.microsoft.com/office/drawing/2014/main" id="{9ED944E8-C205-1E4C-9EC6-AAC5FFDBE429}"/>
                    </a:ext>
                  </a:extLst>
                </p:cNvPr>
                <p:cNvSpPr/>
                <p:nvPr/>
              </p:nvSpPr>
              <p:spPr>
                <a:xfrm>
                  <a:off x="3495734" y="3058501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Connector 25">
                  <a:extLst>
                    <a:ext uri="{FF2B5EF4-FFF2-40B4-BE49-F238E27FC236}">
                      <a16:creationId xmlns:a16="http://schemas.microsoft.com/office/drawing/2014/main" id="{E62CF2D1-8EEA-EF49-906D-2E1929F314A5}"/>
                    </a:ext>
                  </a:extLst>
                </p:cNvPr>
                <p:cNvSpPr/>
                <p:nvPr/>
              </p:nvSpPr>
              <p:spPr>
                <a:xfrm>
                  <a:off x="4563020" y="3058501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Connector 26">
                  <a:extLst>
                    <a:ext uri="{FF2B5EF4-FFF2-40B4-BE49-F238E27FC236}">
                      <a16:creationId xmlns:a16="http://schemas.microsoft.com/office/drawing/2014/main" id="{A0D4E97B-0E7E-3C4E-83F1-659D3FA19FCA}"/>
                    </a:ext>
                  </a:extLst>
                </p:cNvPr>
                <p:cNvSpPr/>
                <p:nvPr/>
              </p:nvSpPr>
              <p:spPr>
                <a:xfrm>
                  <a:off x="3840239" y="3058501"/>
                  <a:ext cx="233953" cy="242316"/>
                </a:xfrm>
                <a:prstGeom prst="flowChartConnector">
                  <a:avLst/>
                </a:prstGeom>
                <a:solidFill>
                  <a:srgbClr val="EA7385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266946D5-95BE-6B48-889C-508B9863A7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4744" y="3156800"/>
                  <a:ext cx="4520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1BB38E36-7925-2447-9D7E-574E22D08A0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96001" y="3156800"/>
                  <a:ext cx="4520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6EC72C2A-FFFE-4C4B-BC2D-408E5066252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407258" y="3156800"/>
                  <a:ext cx="4520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E9DB3871-C8DA-2045-8254-6176A1FE1CF8}"/>
                    </a:ext>
                  </a:extLst>
                </p:cNvPr>
                <p:cNvCxnSpPr>
                  <a:cxnSpLocks/>
                  <a:stCxn id="92" idx="3"/>
                  <a:endCxn id="24" idx="7"/>
                </p:cNvCxnSpPr>
                <p:nvPr/>
              </p:nvCxnSpPr>
              <p:spPr>
                <a:xfrm flipH="1">
                  <a:off x="2972645" y="2561636"/>
                  <a:ext cx="732957" cy="53235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4190B910-6C06-D043-B24F-4E0023408863}"/>
                    </a:ext>
                  </a:extLst>
                </p:cNvPr>
                <p:cNvCxnSpPr/>
                <p:nvPr/>
              </p:nvCxnSpPr>
              <p:spPr>
                <a:xfrm>
                  <a:off x="3821738" y="2588767"/>
                  <a:ext cx="110797" cy="464630"/>
                </a:xfrm>
                <a:prstGeom prst="straightConnector1">
                  <a:avLst/>
                </a:prstGeom>
                <a:ln>
                  <a:solidFill>
                    <a:srgbClr val="EA585D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8A203760-167C-1A4B-8518-93BBADAE33F3}"/>
                    </a:ext>
                  </a:extLst>
                </p:cNvPr>
                <p:cNvCxnSpPr>
                  <a:cxnSpLocks/>
                  <a:stCxn id="92" idx="5"/>
                  <a:endCxn id="26" idx="1"/>
                </p:cNvCxnSpPr>
                <p:nvPr/>
              </p:nvCxnSpPr>
              <p:spPr>
                <a:xfrm>
                  <a:off x="3871031" y="2561636"/>
                  <a:ext cx="726251" cy="53235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Connector 37">
                  <a:extLst>
                    <a:ext uri="{FF2B5EF4-FFF2-40B4-BE49-F238E27FC236}">
                      <a16:creationId xmlns:a16="http://schemas.microsoft.com/office/drawing/2014/main" id="{79068662-3B56-244F-A169-EE48B3867535}"/>
                    </a:ext>
                  </a:extLst>
                </p:cNvPr>
                <p:cNvSpPr/>
                <p:nvPr/>
              </p:nvSpPr>
              <p:spPr>
                <a:xfrm>
                  <a:off x="3711680" y="3761338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Connector 38">
                  <a:extLst>
                    <a:ext uri="{FF2B5EF4-FFF2-40B4-BE49-F238E27FC236}">
                      <a16:creationId xmlns:a16="http://schemas.microsoft.com/office/drawing/2014/main" id="{9EC11A8F-AE71-4542-8BC7-DF6900B42848}"/>
                    </a:ext>
                  </a:extLst>
                </p:cNvPr>
                <p:cNvSpPr/>
                <p:nvPr/>
              </p:nvSpPr>
              <p:spPr>
                <a:xfrm>
                  <a:off x="4422980" y="3761338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Connector 39">
                  <a:extLst>
                    <a:ext uri="{FF2B5EF4-FFF2-40B4-BE49-F238E27FC236}">
                      <a16:creationId xmlns:a16="http://schemas.microsoft.com/office/drawing/2014/main" id="{1D1BC601-59D8-0344-9FDD-A836344CA155}"/>
                    </a:ext>
                  </a:extLst>
                </p:cNvPr>
                <p:cNvSpPr/>
                <p:nvPr/>
              </p:nvSpPr>
              <p:spPr>
                <a:xfrm>
                  <a:off x="3979226" y="3761338"/>
                  <a:ext cx="233953" cy="242316"/>
                </a:xfrm>
                <a:prstGeom prst="flowChartConnector">
                  <a:avLst/>
                </a:prstGeom>
                <a:solidFill>
                  <a:srgbClr val="EA7385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5F52BC09-04A5-574D-B7DA-720A3A8BF33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535474" y="3864496"/>
                  <a:ext cx="142613" cy="36000"/>
                  <a:chOff x="5317669" y="1790582"/>
                  <a:chExt cx="248095" cy="62625"/>
                </a:xfrm>
                <a:effectLst/>
              </p:grpSpPr>
              <p:sp>
                <p:nvSpPr>
                  <p:cNvPr id="108" name="Oval 107">
                    <a:extLst>
                      <a:ext uri="{FF2B5EF4-FFF2-40B4-BE49-F238E27FC236}">
                        <a16:creationId xmlns:a16="http://schemas.microsoft.com/office/drawing/2014/main" id="{F6BA27D7-07E1-EB46-A324-C4416795E70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17669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" name="Oval 108">
                    <a:extLst>
                      <a:ext uri="{FF2B5EF4-FFF2-40B4-BE49-F238E27FC236}">
                        <a16:creationId xmlns:a16="http://schemas.microsoft.com/office/drawing/2014/main" id="{D9AE3D15-B3FE-9E4F-A783-8C4A74EAEF1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10754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" name="Oval 109">
                    <a:extLst>
                      <a:ext uri="{FF2B5EF4-FFF2-40B4-BE49-F238E27FC236}">
                        <a16:creationId xmlns:a16="http://schemas.microsoft.com/office/drawing/2014/main" id="{5663DB6E-B9DF-2848-88DD-1ED0BA20146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503836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A9A6A709-6EF4-A546-BE06-D0FA54C41DD4}"/>
                    </a:ext>
                  </a:extLst>
                </p:cNvPr>
                <p:cNvGrpSpPr/>
                <p:nvPr/>
              </p:nvGrpSpPr>
              <p:grpSpPr>
                <a:xfrm>
                  <a:off x="4246772" y="3864496"/>
                  <a:ext cx="142613" cy="36000"/>
                  <a:chOff x="3390568" y="2390104"/>
                  <a:chExt cx="142613" cy="36000"/>
                </a:xfrm>
                <a:effectLst/>
              </p:grpSpPr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1AFDC245-8249-D349-84F4-CF6922023C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390568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" name="Oval 105">
                    <a:extLst>
                      <a:ext uri="{FF2B5EF4-FFF2-40B4-BE49-F238E27FC236}">
                        <a16:creationId xmlns:a16="http://schemas.microsoft.com/office/drawing/2014/main" id="{8A6EB3B2-C650-1848-82F0-FA0030B011F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44076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" name="Oval 106">
                    <a:extLst>
                      <a:ext uri="{FF2B5EF4-FFF2-40B4-BE49-F238E27FC236}">
                        <a16:creationId xmlns:a16="http://schemas.microsoft.com/office/drawing/2014/main" id="{EA856828-555D-804C-9F89-4047E60252C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97583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44" name="Connector 43">
                  <a:extLst>
                    <a:ext uri="{FF2B5EF4-FFF2-40B4-BE49-F238E27FC236}">
                      <a16:creationId xmlns:a16="http://schemas.microsoft.com/office/drawing/2014/main" id="{60F2184F-361A-0344-8005-3FFAA59C6877}"/>
                    </a:ext>
                  </a:extLst>
                </p:cNvPr>
                <p:cNvSpPr/>
                <p:nvPr/>
              </p:nvSpPr>
              <p:spPr>
                <a:xfrm>
                  <a:off x="3497045" y="4477602"/>
                  <a:ext cx="200531" cy="215999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Connector 44">
                  <a:extLst>
                    <a:ext uri="{FF2B5EF4-FFF2-40B4-BE49-F238E27FC236}">
                      <a16:creationId xmlns:a16="http://schemas.microsoft.com/office/drawing/2014/main" id="{7EDA2FE3-104C-FC4C-AAE0-64138F4BB5D4}"/>
                    </a:ext>
                  </a:extLst>
                </p:cNvPr>
                <p:cNvSpPr/>
                <p:nvPr/>
              </p:nvSpPr>
              <p:spPr>
                <a:xfrm>
                  <a:off x="3877404" y="4477602"/>
                  <a:ext cx="200531" cy="215999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Connector 45">
                  <a:extLst>
                    <a:ext uri="{FF2B5EF4-FFF2-40B4-BE49-F238E27FC236}">
                      <a16:creationId xmlns:a16="http://schemas.microsoft.com/office/drawing/2014/main" id="{51816FB6-9DFE-CB4C-93E0-1B231C27F3AA}"/>
                    </a:ext>
                  </a:extLst>
                </p:cNvPr>
                <p:cNvSpPr/>
                <p:nvPr/>
              </p:nvSpPr>
              <p:spPr>
                <a:xfrm>
                  <a:off x="4487089" y="4477602"/>
                  <a:ext cx="200531" cy="215999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54F01574-0085-B84F-8C92-71A0FE0193B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26370" y="4570167"/>
                  <a:ext cx="122240" cy="32090"/>
                  <a:chOff x="5317669" y="1790582"/>
                  <a:chExt cx="248095" cy="62625"/>
                </a:xfrm>
              </p:grpSpPr>
              <p:sp>
                <p:nvSpPr>
                  <p:cNvPr id="102" name="Oval 101">
                    <a:extLst>
                      <a:ext uri="{FF2B5EF4-FFF2-40B4-BE49-F238E27FC236}">
                        <a16:creationId xmlns:a16="http://schemas.microsoft.com/office/drawing/2014/main" id="{F73843A1-E132-A94A-B5E9-8B6B0C38B09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17669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03" name="Oval 102">
                    <a:extLst>
                      <a:ext uri="{FF2B5EF4-FFF2-40B4-BE49-F238E27FC236}">
                        <a16:creationId xmlns:a16="http://schemas.microsoft.com/office/drawing/2014/main" id="{BCF539BD-0370-7C45-A029-9AD4CBEBA9B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10754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04" name="Oval 103">
                    <a:extLst>
                      <a:ext uri="{FF2B5EF4-FFF2-40B4-BE49-F238E27FC236}">
                        <a16:creationId xmlns:a16="http://schemas.microsoft.com/office/drawing/2014/main" id="{57270F28-E913-5D45-815B-C113A45CE08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503836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74F1DCBA-1276-6E46-B613-CEB23572CA2C}"/>
                    </a:ext>
                  </a:extLst>
                </p:cNvPr>
                <p:cNvGrpSpPr/>
                <p:nvPr/>
              </p:nvGrpSpPr>
              <p:grpSpPr>
                <a:xfrm>
                  <a:off x="4336054" y="4570167"/>
                  <a:ext cx="122240" cy="32090"/>
                  <a:chOff x="3390568" y="2390104"/>
                  <a:chExt cx="142613" cy="36000"/>
                </a:xfrm>
              </p:grpSpPr>
              <p:sp>
                <p:nvSpPr>
                  <p:cNvPr id="99" name="Oval 98">
                    <a:extLst>
                      <a:ext uri="{FF2B5EF4-FFF2-40B4-BE49-F238E27FC236}">
                        <a16:creationId xmlns:a16="http://schemas.microsoft.com/office/drawing/2014/main" id="{C78861C1-73E9-DB45-B89A-F2DE75F385D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390568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00" name="Oval 99">
                    <a:extLst>
                      <a:ext uri="{FF2B5EF4-FFF2-40B4-BE49-F238E27FC236}">
                        <a16:creationId xmlns:a16="http://schemas.microsoft.com/office/drawing/2014/main" id="{01E9B35A-C672-6C49-B230-DEBB59952B5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44076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01" name="Oval 100">
                    <a:extLst>
                      <a:ext uri="{FF2B5EF4-FFF2-40B4-BE49-F238E27FC236}">
                        <a16:creationId xmlns:a16="http://schemas.microsoft.com/office/drawing/2014/main" id="{F553858F-E313-334C-9343-2C45B20E50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97583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sp>
              <p:nvSpPr>
                <p:cNvPr id="49" name="Connector 48">
                  <a:extLst>
                    <a:ext uri="{FF2B5EF4-FFF2-40B4-BE49-F238E27FC236}">
                      <a16:creationId xmlns:a16="http://schemas.microsoft.com/office/drawing/2014/main" id="{8112C68B-6473-FD4F-84D4-92AFB85576AA}"/>
                    </a:ext>
                  </a:extLst>
                </p:cNvPr>
                <p:cNvSpPr/>
                <p:nvPr/>
              </p:nvSpPr>
              <p:spPr>
                <a:xfrm>
                  <a:off x="5320639" y="3761338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781A18E5-2C26-874E-8708-D4A695CAEEEE}"/>
                    </a:ext>
                  </a:extLst>
                </p:cNvPr>
                <p:cNvCxnSpPr>
                  <a:cxnSpLocks/>
                  <a:stCxn id="26" idx="5"/>
                  <a:endCxn id="49" idx="1"/>
                </p:cNvCxnSpPr>
                <p:nvPr/>
              </p:nvCxnSpPr>
              <p:spPr>
                <a:xfrm>
                  <a:off x="4762711" y="3265331"/>
                  <a:ext cx="592190" cy="53149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Connector 50">
                  <a:extLst>
                    <a:ext uri="{FF2B5EF4-FFF2-40B4-BE49-F238E27FC236}">
                      <a16:creationId xmlns:a16="http://schemas.microsoft.com/office/drawing/2014/main" id="{5E6AA6C4-DEBD-4B4A-BCAF-89546C11BF4B}"/>
                    </a:ext>
                  </a:extLst>
                </p:cNvPr>
                <p:cNvSpPr/>
                <p:nvPr/>
              </p:nvSpPr>
              <p:spPr>
                <a:xfrm>
                  <a:off x="2395342" y="3761338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2" name="Straight Arrow Connector 51">
                  <a:extLst>
                    <a:ext uri="{FF2B5EF4-FFF2-40B4-BE49-F238E27FC236}">
                      <a16:creationId xmlns:a16="http://schemas.microsoft.com/office/drawing/2014/main" id="{5849D261-CC29-0046-B1B4-61577215C94D}"/>
                    </a:ext>
                  </a:extLst>
                </p:cNvPr>
                <p:cNvCxnSpPr/>
                <p:nvPr/>
              </p:nvCxnSpPr>
              <p:spPr>
                <a:xfrm flipH="1">
                  <a:off x="2552431" y="3286668"/>
                  <a:ext cx="278612" cy="47950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Connector 52">
                  <a:extLst>
                    <a:ext uri="{FF2B5EF4-FFF2-40B4-BE49-F238E27FC236}">
                      <a16:creationId xmlns:a16="http://schemas.microsoft.com/office/drawing/2014/main" id="{64DD275F-DA7A-8843-80B5-5BD681E43EE6}"/>
                    </a:ext>
                  </a:extLst>
                </p:cNvPr>
                <p:cNvSpPr/>
                <p:nvPr/>
              </p:nvSpPr>
              <p:spPr>
                <a:xfrm>
                  <a:off x="2029393" y="4477602"/>
                  <a:ext cx="215999" cy="215999"/>
                </a:xfrm>
                <a:prstGeom prst="flowChartConnector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20C63A6E-CE59-8A44-BC4A-1E1FE6E9B13B}"/>
                    </a:ext>
                  </a:extLst>
                </p:cNvPr>
                <p:cNvCxnSpPr/>
                <p:nvPr/>
              </p:nvCxnSpPr>
              <p:spPr>
                <a:xfrm flipH="1">
                  <a:off x="2196066" y="3989846"/>
                  <a:ext cx="269029" cy="50205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Connector 54">
                  <a:extLst>
                    <a:ext uri="{FF2B5EF4-FFF2-40B4-BE49-F238E27FC236}">
                      <a16:creationId xmlns:a16="http://schemas.microsoft.com/office/drawing/2014/main" id="{4321C53F-732E-574D-8E9B-1613B2D46043}"/>
                    </a:ext>
                  </a:extLst>
                </p:cNvPr>
                <p:cNvSpPr/>
                <p:nvPr/>
              </p:nvSpPr>
              <p:spPr>
                <a:xfrm>
                  <a:off x="5648252" y="4477602"/>
                  <a:ext cx="215999" cy="215999"/>
                </a:xfrm>
                <a:prstGeom prst="flowChartConnector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DD7365CB-B774-B64D-9624-E07208669C00}"/>
                    </a:ext>
                  </a:extLst>
                </p:cNvPr>
                <p:cNvCxnSpPr/>
                <p:nvPr/>
              </p:nvCxnSpPr>
              <p:spPr>
                <a:xfrm>
                  <a:off x="5481102" y="3992960"/>
                  <a:ext cx="226778" cy="48598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Connector 56">
                  <a:extLst>
                    <a:ext uri="{FF2B5EF4-FFF2-40B4-BE49-F238E27FC236}">
                      <a16:creationId xmlns:a16="http://schemas.microsoft.com/office/drawing/2014/main" id="{6DC714DC-EFFB-EF41-98A2-09A1498C6F42}"/>
                    </a:ext>
                  </a:extLst>
                </p:cNvPr>
                <p:cNvSpPr/>
                <p:nvPr/>
              </p:nvSpPr>
              <p:spPr>
                <a:xfrm>
                  <a:off x="5398931" y="4477602"/>
                  <a:ext cx="215999" cy="215999"/>
                </a:xfrm>
                <a:prstGeom prst="flowChartConnector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2FAF786-67AE-5B46-8704-34FDAB485DE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223483" y="4567601"/>
                  <a:ext cx="142613" cy="36001"/>
                  <a:chOff x="5317669" y="1790582"/>
                  <a:chExt cx="248095" cy="62625"/>
                </a:xfrm>
                <a:effectLst/>
              </p:grpSpPr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F267BB7B-260E-0C43-BF23-27916B93E60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17669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" name="Oval 96">
                    <a:extLst>
                      <a:ext uri="{FF2B5EF4-FFF2-40B4-BE49-F238E27FC236}">
                        <a16:creationId xmlns:a16="http://schemas.microsoft.com/office/drawing/2014/main" id="{6E413889-A987-BE49-AE3D-12E4965F02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10754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" name="Oval 97">
                    <a:extLst>
                      <a:ext uri="{FF2B5EF4-FFF2-40B4-BE49-F238E27FC236}">
                        <a16:creationId xmlns:a16="http://schemas.microsoft.com/office/drawing/2014/main" id="{FA7F6982-A57A-0349-9D72-CADC1ABE9E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503836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59" name="Connector 58">
                  <a:extLst>
                    <a:ext uri="{FF2B5EF4-FFF2-40B4-BE49-F238E27FC236}">
                      <a16:creationId xmlns:a16="http://schemas.microsoft.com/office/drawing/2014/main" id="{C374599C-5117-0149-B13B-2BC32F39CD12}"/>
                    </a:ext>
                  </a:extLst>
                </p:cNvPr>
                <p:cNvSpPr/>
                <p:nvPr/>
              </p:nvSpPr>
              <p:spPr>
                <a:xfrm>
                  <a:off x="2279253" y="4477602"/>
                  <a:ext cx="215999" cy="215999"/>
                </a:xfrm>
                <a:prstGeom prst="flowChartConnector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0" name="Straight Arrow Connector 59">
                  <a:extLst>
                    <a:ext uri="{FF2B5EF4-FFF2-40B4-BE49-F238E27FC236}">
                      <a16:creationId xmlns:a16="http://schemas.microsoft.com/office/drawing/2014/main" id="{11A4154B-9B82-1C4A-ABD0-5A5420219F20}"/>
                    </a:ext>
                  </a:extLst>
                </p:cNvPr>
                <p:cNvCxnSpPr>
                  <a:cxnSpLocks/>
                  <a:endCxn id="59" idx="0"/>
                </p:cNvCxnSpPr>
                <p:nvPr/>
              </p:nvCxnSpPr>
              <p:spPr>
                <a:xfrm flipH="1">
                  <a:off x="2387253" y="3999439"/>
                  <a:ext cx="106864" cy="47816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Arrow Connector 60">
                  <a:extLst>
                    <a:ext uri="{FF2B5EF4-FFF2-40B4-BE49-F238E27FC236}">
                      <a16:creationId xmlns:a16="http://schemas.microsoft.com/office/drawing/2014/main" id="{D87C8C07-EA13-2140-B943-463142E5FD56}"/>
                    </a:ext>
                  </a:extLst>
                </p:cNvPr>
                <p:cNvCxnSpPr>
                  <a:cxnSpLocks/>
                  <a:endCxn id="57" idx="0"/>
                </p:cNvCxnSpPr>
                <p:nvPr/>
              </p:nvCxnSpPr>
              <p:spPr>
                <a:xfrm>
                  <a:off x="5448706" y="4005919"/>
                  <a:ext cx="58225" cy="47168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3AD90F0-2669-F248-B7B7-F1E85A155446}"/>
                    </a:ext>
                  </a:extLst>
                </p:cNvPr>
                <p:cNvSpPr txBox="1"/>
                <p:nvPr/>
              </p:nvSpPr>
              <p:spPr>
                <a:xfrm>
                  <a:off x="5594617" y="4657258"/>
                  <a:ext cx="417796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n-1</a:t>
                  </a: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28F3D955-C482-964C-8E88-581ABBD86E1D}"/>
                    </a:ext>
                  </a:extLst>
                </p:cNvPr>
                <p:cNvSpPr txBox="1"/>
                <p:nvPr/>
              </p:nvSpPr>
              <p:spPr>
                <a:xfrm>
                  <a:off x="5332334" y="4657258"/>
                  <a:ext cx="417796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n-2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8B6F78AC-B855-944E-ADFC-48959EDD8314}"/>
                    </a:ext>
                  </a:extLst>
                </p:cNvPr>
                <p:cNvSpPr txBox="1"/>
                <p:nvPr/>
              </p:nvSpPr>
              <p:spPr>
                <a:xfrm>
                  <a:off x="4094778" y="4657258"/>
                  <a:ext cx="220298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i</a:t>
                  </a:r>
                </a:p>
              </p:txBody>
            </p:sp>
            <p:sp>
              <p:nvSpPr>
                <p:cNvPr id="65" name="Alternate Process 64">
                  <a:extLst>
                    <a:ext uri="{FF2B5EF4-FFF2-40B4-BE49-F238E27FC236}">
                      <a16:creationId xmlns:a16="http://schemas.microsoft.com/office/drawing/2014/main" id="{4F7586FE-1673-1841-9630-F38AC23A1EA4}"/>
                    </a:ext>
                  </a:extLst>
                </p:cNvPr>
                <p:cNvSpPr/>
                <p:nvPr/>
              </p:nvSpPr>
              <p:spPr>
                <a:xfrm>
                  <a:off x="3466391" y="4443428"/>
                  <a:ext cx="625475" cy="288224"/>
                </a:xfrm>
                <a:prstGeom prst="flowChartAlternateProcess">
                  <a:avLst/>
                </a:prstGeom>
                <a:noFill/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4DE406CA-F210-3545-8CAA-62C29D8CF8CD}"/>
                    </a:ext>
                  </a:extLst>
                </p:cNvPr>
                <p:cNvSpPr txBox="1"/>
                <p:nvPr/>
              </p:nvSpPr>
              <p:spPr>
                <a:xfrm>
                  <a:off x="3826011" y="4657258"/>
                  <a:ext cx="372172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i-1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22A87287-2F18-5546-A1FF-1DF3015B1CDC}"/>
                    </a:ext>
                  </a:extLst>
                </p:cNvPr>
                <p:cNvSpPr txBox="1"/>
                <p:nvPr/>
              </p:nvSpPr>
              <p:spPr>
                <a:xfrm>
                  <a:off x="2018270" y="4455482"/>
                  <a:ext cx="25891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1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2529E494-CD86-2E4C-B260-2B8117A1DDF7}"/>
                    </a:ext>
                  </a:extLst>
                </p:cNvPr>
                <p:cNvSpPr txBox="1"/>
                <p:nvPr/>
              </p:nvSpPr>
              <p:spPr>
                <a:xfrm>
                  <a:off x="2274339" y="4455482"/>
                  <a:ext cx="25891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1</a:t>
                  </a: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654EB88C-9BE4-A04D-AE63-8078EDF568EA}"/>
                    </a:ext>
                  </a:extLst>
                </p:cNvPr>
                <p:cNvSpPr txBox="1"/>
                <p:nvPr/>
              </p:nvSpPr>
              <p:spPr>
                <a:xfrm>
                  <a:off x="5384973" y="4455482"/>
                  <a:ext cx="25891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1</a:t>
                  </a:r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3A8EF381-B1D5-8A48-A608-8A6E7CAE49BC}"/>
                    </a:ext>
                  </a:extLst>
                </p:cNvPr>
                <p:cNvSpPr txBox="1"/>
                <p:nvPr/>
              </p:nvSpPr>
              <p:spPr>
                <a:xfrm>
                  <a:off x="5634558" y="4455482"/>
                  <a:ext cx="25891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1</a:t>
                  </a:r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BDEE2867-DDF5-A34F-B74E-C4516FCB4F77}"/>
                    </a:ext>
                  </a:extLst>
                </p:cNvPr>
                <p:cNvSpPr txBox="1"/>
                <p:nvPr/>
              </p:nvSpPr>
              <p:spPr>
                <a:xfrm>
                  <a:off x="2355475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83C9295A-8998-5448-8F42-206C0F2B524E}"/>
                    </a:ext>
                  </a:extLst>
                </p:cNvPr>
                <p:cNvSpPr txBox="1"/>
                <p:nvPr/>
              </p:nvSpPr>
              <p:spPr>
                <a:xfrm>
                  <a:off x="3671054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B421752E-C12C-3F40-94F3-D3FDC917F169}"/>
                    </a:ext>
                  </a:extLst>
                </p:cNvPr>
                <p:cNvSpPr txBox="1"/>
                <p:nvPr/>
              </p:nvSpPr>
              <p:spPr>
                <a:xfrm>
                  <a:off x="3933603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5CBA7466-EC73-1043-B74A-1A9C9D03A19B}"/>
                    </a:ext>
                  </a:extLst>
                </p:cNvPr>
                <p:cNvSpPr txBox="1"/>
                <p:nvPr/>
              </p:nvSpPr>
              <p:spPr>
                <a:xfrm>
                  <a:off x="4380680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F3001EB9-32DB-264C-94EE-F2F79747FE24}"/>
                    </a:ext>
                  </a:extLst>
                </p:cNvPr>
                <p:cNvSpPr txBox="1"/>
                <p:nvPr/>
              </p:nvSpPr>
              <p:spPr>
                <a:xfrm>
                  <a:off x="5278206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674BE69D-6463-6B44-9DDE-81EBAE31789D}"/>
                    </a:ext>
                  </a:extLst>
                </p:cNvPr>
                <p:cNvSpPr/>
                <p:nvPr/>
              </p:nvSpPr>
              <p:spPr>
                <a:xfrm>
                  <a:off x="1959628" y="3319674"/>
                  <a:ext cx="1791607" cy="1410608"/>
                </a:xfrm>
                <a:custGeom>
                  <a:avLst/>
                  <a:gdLst>
                    <a:gd name="connsiteX0" fmla="*/ 752928 w 1791607"/>
                    <a:gd name="connsiteY0" fmla="*/ 0 h 1410608"/>
                    <a:gd name="connsiteX1" fmla="*/ 4535 w 1791607"/>
                    <a:gd name="connsiteY1" fmla="*/ 1147536 h 1410608"/>
                    <a:gd name="connsiteX2" fmla="*/ 0 w 1791607"/>
                    <a:gd name="connsiteY2" fmla="*/ 1410608 h 1410608"/>
                    <a:gd name="connsiteX3" fmla="*/ 952500 w 1791607"/>
                    <a:gd name="connsiteY3" fmla="*/ 1406072 h 1410608"/>
                    <a:gd name="connsiteX4" fmla="*/ 952500 w 1791607"/>
                    <a:gd name="connsiteY4" fmla="*/ 1143000 h 1410608"/>
                    <a:gd name="connsiteX5" fmla="*/ 1791607 w 1791607"/>
                    <a:gd name="connsiteY5" fmla="*/ 9072 h 1410608"/>
                    <a:gd name="connsiteX6" fmla="*/ 752928 w 1791607"/>
                    <a:gd name="connsiteY6" fmla="*/ 0 h 1410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91607" h="1410608">
                      <a:moveTo>
                        <a:pt x="752928" y="0"/>
                      </a:moveTo>
                      <a:lnTo>
                        <a:pt x="4535" y="1147536"/>
                      </a:lnTo>
                      <a:cubicBezTo>
                        <a:pt x="3023" y="1235227"/>
                        <a:pt x="1512" y="1322917"/>
                        <a:pt x="0" y="1410608"/>
                      </a:cubicBezTo>
                      <a:lnTo>
                        <a:pt x="952500" y="1406072"/>
                      </a:lnTo>
                      <a:lnTo>
                        <a:pt x="952500" y="1143000"/>
                      </a:lnTo>
                      <a:lnTo>
                        <a:pt x="1791607" y="9072"/>
                      </a:lnTo>
                      <a:lnTo>
                        <a:pt x="752928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3">
                        <a:tint val="50000"/>
                        <a:satMod val="300000"/>
                        <a:alpha val="13000"/>
                      </a:schemeClr>
                    </a:gs>
                    <a:gs pos="35000">
                      <a:schemeClr val="accent3">
                        <a:tint val="37000"/>
                        <a:satMod val="300000"/>
                        <a:alpha val="13000"/>
                      </a:schemeClr>
                    </a:gs>
                    <a:gs pos="100000">
                      <a:schemeClr val="accent3">
                        <a:tint val="15000"/>
                        <a:satMod val="350000"/>
                        <a:alpha val="13000"/>
                      </a:schemeClr>
                    </a:gs>
                  </a:gsLst>
                  <a:lin ang="16200000" scaled="1"/>
                  <a:tileRect/>
                </a:gradFill>
                <a:effectLst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4AD3FA38-BA14-4E43-89E7-581692282322}"/>
                    </a:ext>
                  </a:extLst>
                </p:cNvPr>
                <p:cNvCxnSpPr>
                  <a:cxnSpLocks/>
                  <a:stCxn id="27" idx="3"/>
                  <a:endCxn id="90" idx="7"/>
                </p:cNvCxnSpPr>
                <p:nvPr/>
              </p:nvCxnSpPr>
              <p:spPr>
                <a:xfrm flipH="1">
                  <a:off x="3467619" y="3265331"/>
                  <a:ext cx="406882" cy="53149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794C7C3B-2E93-044C-8715-0C6732FF0722}"/>
                    </a:ext>
                  </a:extLst>
                </p:cNvPr>
                <p:cNvSpPr/>
                <p:nvPr/>
              </p:nvSpPr>
              <p:spPr>
                <a:xfrm>
                  <a:off x="2925735" y="4040853"/>
                  <a:ext cx="1006928" cy="680357"/>
                </a:xfrm>
                <a:custGeom>
                  <a:avLst/>
                  <a:gdLst>
                    <a:gd name="connsiteX0" fmla="*/ 303893 w 1006928"/>
                    <a:gd name="connsiteY0" fmla="*/ 0 h 680357"/>
                    <a:gd name="connsiteX1" fmla="*/ 0 w 1006928"/>
                    <a:gd name="connsiteY1" fmla="*/ 421821 h 680357"/>
                    <a:gd name="connsiteX2" fmla="*/ 0 w 1006928"/>
                    <a:gd name="connsiteY2" fmla="*/ 680357 h 680357"/>
                    <a:gd name="connsiteX3" fmla="*/ 526143 w 1006928"/>
                    <a:gd name="connsiteY3" fmla="*/ 680357 h 680357"/>
                    <a:gd name="connsiteX4" fmla="*/ 526143 w 1006928"/>
                    <a:gd name="connsiteY4" fmla="*/ 426357 h 680357"/>
                    <a:gd name="connsiteX5" fmla="*/ 0 w 1006928"/>
                    <a:gd name="connsiteY5" fmla="*/ 430893 h 680357"/>
                    <a:gd name="connsiteX6" fmla="*/ 526143 w 1006928"/>
                    <a:gd name="connsiteY6" fmla="*/ 421821 h 680357"/>
                    <a:gd name="connsiteX7" fmla="*/ 1006928 w 1006928"/>
                    <a:gd name="connsiteY7" fmla="*/ 0 h 680357"/>
                    <a:gd name="connsiteX8" fmla="*/ 303893 w 1006928"/>
                    <a:gd name="connsiteY8" fmla="*/ 0 h 680357"/>
                    <a:gd name="connsiteX0" fmla="*/ 303893 w 1006928"/>
                    <a:gd name="connsiteY0" fmla="*/ 0 h 680357"/>
                    <a:gd name="connsiteX1" fmla="*/ 0 w 1006928"/>
                    <a:gd name="connsiteY1" fmla="*/ 421821 h 680357"/>
                    <a:gd name="connsiteX2" fmla="*/ 0 w 1006928"/>
                    <a:gd name="connsiteY2" fmla="*/ 680357 h 680357"/>
                    <a:gd name="connsiteX3" fmla="*/ 526143 w 1006928"/>
                    <a:gd name="connsiteY3" fmla="*/ 680357 h 680357"/>
                    <a:gd name="connsiteX4" fmla="*/ 526143 w 1006928"/>
                    <a:gd name="connsiteY4" fmla="*/ 426357 h 680357"/>
                    <a:gd name="connsiteX5" fmla="*/ 0 w 1006928"/>
                    <a:gd name="connsiteY5" fmla="*/ 430893 h 680357"/>
                    <a:gd name="connsiteX6" fmla="*/ 521607 w 1006928"/>
                    <a:gd name="connsiteY6" fmla="*/ 430893 h 680357"/>
                    <a:gd name="connsiteX7" fmla="*/ 1006928 w 1006928"/>
                    <a:gd name="connsiteY7" fmla="*/ 0 h 680357"/>
                    <a:gd name="connsiteX8" fmla="*/ 303893 w 1006928"/>
                    <a:gd name="connsiteY8" fmla="*/ 0 h 680357"/>
                    <a:gd name="connsiteX0" fmla="*/ 317500 w 1006928"/>
                    <a:gd name="connsiteY0" fmla="*/ 0 h 680357"/>
                    <a:gd name="connsiteX1" fmla="*/ 0 w 1006928"/>
                    <a:gd name="connsiteY1" fmla="*/ 421821 h 680357"/>
                    <a:gd name="connsiteX2" fmla="*/ 0 w 1006928"/>
                    <a:gd name="connsiteY2" fmla="*/ 680357 h 680357"/>
                    <a:gd name="connsiteX3" fmla="*/ 526143 w 1006928"/>
                    <a:gd name="connsiteY3" fmla="*/ 680357 h 680357"/>
                    <a:gd name="connsiteX4" fmla="*/ 526143 w 1006928"/>
                    <a:gd name="connsiteY4" fmla="*/ 426357 h 680357"/>
                    <a:gd name="connsiteX5" fmla="*/ 0 w 1006928"/>
                    <a:gd name="connsiteY5" fmla="*/ 430893 h 680357"/>
                    <a:gd name="connsiteX6" fmla="*/ 521607 w 1006928"/>
                    <a:gd name="connsiteY6" fmla="*/ 430893 h 680357"/>
                    <a:gd name="connsiteX7" fmla="*/ 1006928 w 1006928"/>
                    <a:gd name="connsiteY7" fmla="*/ 0 h 680357"/>
                    <a:gd name="connsiteX8" fmla="*/ 317500 w 1006928"/>
                    <a:gd name="connsiteY8" fmla="*/ 0 h 680357"/>
                    <a:gd name="connsiteX0" fmla="*/ 335643 w 1006928"/>
                    <a:gd name="connsiteY0" fmla="*/ 108858 h 680357"/>
                    <a:gd name="connsiteX1" fmla="*/ 0 w 1006928"/>
                    <a:gd name="connsiteY1" fmla="*/ 421821 h 680357"/>
                    <a:gd name="connsiteX2" fmla="*/ 0 w 1006928"/>
                    <a:gd name="connsiteY2" fmla="*/ 680357 h 680357"/>
                    <a:gd name="connsiteX3" fmla="*/ 526143 w 1006928"/>
                    <a:gd name="connsiteY3" fmla="*/ 680357 h 680357"/>
                    <a:gd name="connsiteX4" fmla="*/ 526143 w 1006928"/>
                    <a:gd name="connsiteY4" fmla="*/ 426357 h 680357"/>
                    <a:gd name="connsiteX5" fmla="*/ 0 w 1006928"/>
                    <a:gd name="connsiteY5" fmla="*/ 430893 h 680357"/>
                    <a:gd name="connsiteX6" fmla="*/ 521607 w 1006928"/>
                    <a:gd name="connsiteY6" fmla="*/ 430893 h 680357"/>
                    <a:gd name="connsiteX7" fmla="*/ 1006928 w 1006928"/>
                    <a:gd name="connsiteY7" fmla="*/ 0 h 680357"/>
                    <a:gd name="connsiteX8" fmla="*/ 335643 w 1006928"/>
                    <a:gd name="connsiteY8" fmla="*/ 108858 h 680357"/>
                    <a:gd name="connsiteX0" fmla="*/ 312964 w 1006928"/>
                    <a:gd name="connsiteY0" fmla="*/ 0 h 680357"/>
                    <a:gd name="connsiteX1" fmla="*/ 0 w 1006928"/>
                    <a:gd name="connsiteY1" fmla="*/ 421821 h 680357"/>
                    <a:gd name="connsiteX2" fmla="*/ 0 w 1006928"/>
                    <a:gd name="connsiteY2" fmla="*/ 680357 h 680357"/>
                    <a:gd name="connsiteX3" fmla="*/ 526143 w 1006928"/>
                    <a:gd name="connsiteY3" fmla="*/ 680357 h 680357"/>
                    <a:gd name="connsiteX4" fmla="*/ 526143 w 1006928"/>
                    <a:gd name="connsiteY4" fmla="*/ 426357 h 680357"/>
                    <a:gd name="connsiteX5" fmla="*/ 0 w 1006928"/>
                    <a:gd name="connsiteY5" fmla="*/ 430893 h 680357"/>
                    <a:gd name="connsiteX6" fmla="*/ 521607 w 1006928"/>
                    <a:gd name="connsiteY6" fmla="*/ 430893 h 680357"/>
                    <a:gd name="connsiteX7" fmla="*/ 1006928 w 1006928"/>
                    <a:gd name="connsiteY7" fmla="*/ 0 h 680357"/>
                    <a:gd name="connsiteX8" fmla="*/ 312964 w 1006928"/>
                    <a:gd name="connsiteY8" fmla="*/ 0 h 680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6928" h="680357">
                      <a:moveTo>
                        <a:pt x="312964" y="0"/>
                      </a:moveTo>
                      <a:lnTo>
                        <a:pt x="0" y="421821"/>
                      </a:lnTo>
                      <a:lnTo>
                        <a:pt x="0" y="680357"/>
                      </a:lnTo>
                      <a:lnTo>
                        <a:pt x="526143" y="680357"/>
                      </a:lnTo>
                      <a:lnTo>
                        <a:pt x="526143" y="426357"/>
                      </a:lnTo>
                      <a:lnTo>
                        <a:pt x="0" y="430893"/>
                      </a:lnTo>
                      <a:lnTo>
                        <a:pt x="521607" y="430893"/>
                      </a:lnTo>
                      <a:lnTo>
                        <a:pt x="1006928" y="0"/>
                      </a:lnTo>
                      <a:lnTo>
                        <a:pt x="312964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  <a:alpha val="22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  <a:alpha val="22000"/>
                      </a:schemeClr>
                    </a:gs>
                  </a:gsLst>
                  <a:lin ang="16200000" scaled="0"/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Alternate Process 78">
                  <a:extLst>
                    <a:ext uri="{FF2B5EF4-FFF2-40B4-BE49-F238E27FC236}">
                      <a16:creationId xmlns:a16="http://schemas.microsoft.com/office/drawing/2014/main" id="{AE6C9F4E-3A58-AD44-AD0C-EB1A16896BF7}"/>
                    </a:ext>
                  </a:extLst>
                </p:cNvPr>
                <p:cNvSpPr/>
                <p:nvPr/>
              </p:nvSpPr>
              <p:spPr>
                <a:xfrm>
                  <a:off x="3193887" y="3733769"/>
                  <a:ext cx="767939" cy="304549"/>
                </a:xfrm>
                <a:prstGeom prst="flowChartAlternateProcess">
                  <a:avLst/>
                </a:prstGeom>
                <a:noFill/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6EE1D888-F72A-4144-9790-BADE47BBC101}"/>
                    </a:ext>
                  </a:extLst>
                </p:cNvPr>
                <p:cNvCxnSpPr>
                  <a:cxnSpLocks/>
                  <a:stCxn id="76" idx="1"/>
                  <a:endCxn id="76" idx="4"/>
                </p:cNvCxnSpPr>
                <p:nvPr/>
              </p:nvCxnSpPr>
              <p:spPr>
                <a:xfrm flipV="1">
                  <a:off x="1964163" y="4462674"/>
                  <a:ext cx="947965" cy="453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F904B52D-D02F-BE4C-B70B-02F2B7D4DFB1}"/>
                    </a:ext>
                  </a:extLst>
                </p:cNvPr>
                <p:cNvSpPr txBox="1"/>
                <p:nvPr/>
              </p:nvSpPr>
              <p:spPr>
                <a:xfrm>
                  <a:off x="2731006" y="3045735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863AA8DE-EDD4-2A43-B013-C597918E5DEB}"/>
                    </a:ext>
                  </a:extLst>
                </p:cNvPr>
                <p:cNvSpPr txBox="1"/>
                <p:nvPr/>
              </p:nvSpPr>
              <p:spPr>
                <a:xfrm>
                  <a:off x="3460070" y="3045735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04B800C7-9F3E-5642-B9F6-2A167EC1E139}"/>
                    </a:ext>
                  </a:extLst>
                </p:cNvPr>
                <p:cNvSpPr txBox="1"/>
                <p:nvPr/>
              </p:nvSpPr>
              <p:spPr>
                <a:xfrm>
                  <a:off x="4526060" y="3045735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85" name="TextBox 84">
                  <a:extLst>
                    <a:ext uri="{FF2B5EF4-FFF2-40B4-BE49-F238E27FC236}">
                      <a16:creationId xmlns:a16="http://schemas.microsoft.com/office/drawing/2014/main" id="{6179C271-5897-754C-A55D-0C42274E6A30}"/>
                    </a:ext>
                  </a:extLst>
                </p:cNvPr>
                <p:cNvSpPr txBox="1"/>
                <p:nvPr/>
              </p:nvSpPr>
              <p:spPr>
                <a:xfrm>
                  <a:off x="3460070" y="3047418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86" name="Alternate Process 85">
                  <a:extLst>
                    <a:ext uri="{FF2B5EF4-FFF2-40B4-BE49-F238E27FC236}">
                      <a16:creationId xmlns:a16="http://schemas.microsoft.com/office/drawing/2014/main" id="{16F7D04B-2BDE-344B-B765-ABCAFD869F8C}"/>
                    </a:ext>
                  </a:extLst>
                </p:cNvPr>
                <p:cNvSpPr/>
                <p:nvPr/>
              </p:nvSpPr>
              <p:spPr>
                <a:xfrm>
                  <a:off x="2701456" y="3027478"/>
                  <a:ext cx="1075574" cy="298068"/>
                </a:xfrm>
                <a:prstGeom prst="flowChartAlternateProcess">
                  <a:avLst/>
                </a:prstGeom>
                <a:noFill/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D52332FC-8743-BE46-99A4-23CD766724CF}"/>
                    </a:ext>
                  </a:extLst>
                </p:cNvPr>
                <p:cNvSpPr txBox="1"/>
                <p:nvPr/>
              </p:nvSpPr>
              <p:spPr>
                <a:xfrm>
                  <a:off x="3476396" y="4461514"/>
                  <a:ext cx="258918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latin typeface="Times New Roman"/>
                      <a:cs typeface="Times New Roman"/>
                    </a:rPr>
                    <a:t>1</a:t>
                  </a: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A2A6186-D48A-654F-8D21-4BACFECBAA37}"/>
                    </a:ext>
                  </a:extLst>
                </p:cNvPr>
                <p:cNvSpPr txBox="1"/>
                <p:nvPr/>
              </p:nvSpPr>
              <p:spPr>
                <a:xfrm>
                  <a:off x="3862053" y="4461514"/>
                  <a:ext cx="258918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latin typeface="Times New Roman"/>
                      <a:cs typeface="Times New Roman"/>
                    </a:rPr>
                    <a:t>1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25F3105B-F9CA-204E-AEFD-A43CCA613FFB}"/>
                    </a:ext>
                  </a:extLst>
                </p:cNvPr>
                <p:cNvSpPr txBox="1"/>
                <p:nvPr/>
              </p:nvSpPr>
              <p:spPr>
                <a:xfrm>
                  <a:off x="4468008" y="4461514"/>
                  <a:ext cx="258918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latin typeface="Times New Roman"/>
                      <a:cs typeface="Times New Roman"/>
                    </a:rPr>
                    <a:t>1</a:t>
                  </a:r>
                </a:p>
              </p:txBody>
            </p:sp>
            <p:sp>
              <p:nvSpPr>
                <p:cNvPr id="90" name="Connector 89">
                  <a:extLst>
                    <a:ext uri="{FF2B5EF4-FFF2-40B4-BE49-F238E27FC236}">
                      <a16:creationId xmlns:a16="http://schemas.microsoft.com/office/drawing/2014/main" id="{FEFC4A53-D73B-D247-BFD9-AAF66E4E803D}"/>
                    </a:ext>
                  </a:extLst>
                </p:cNvPr>
                <p:cNvSpPr/>
                <p:nvPr/>
              </p:nvSpPr>
              <p:spPr>
                <a:xfrm>
                  <a:off x="3267928" y="3761338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C57C29BC-9B09-A94E-A8DD-B489ADAB0560}"/>
                    </a:ext>
                  </a:extLst>
                </p:cNvPr>
                <p:cNvSpPr txBox="1"/>
                <p:nvPr/>
              </p:nvSpPr>
              <p:spPr>
                <a:xfrm>
                  <a:off x="3233562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92" name="Connector 91">
                  <a:extLst>
                    <a:ext uri="{FF2B5EF4-FFF2-40B4-BE49-F238E27FC236}">
                      <a16:creationId xmlns:a16="http://schemas.microsoft.com/office/drawing/2014/main" id="{9428FC4C-F6A9-D042-B64F-EE0C409C8782}"/>
                    </a:ext>
                  </a:extLst>
                </p:cNvPr>
                <p:cNvSpPr/>
                <p:nvPr/>
              </p:nvSpPr>
              <p:spPr>
                <a:xfrm>
                  <a:off x="3671340" y="2354806"/>
                  <a:ext cx="233953" cy="242316"/>
                </a:xfrm>
                <a:prstGeom prst="flowChartConnector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DA55CF57-B9DE-8C4F-9E35-9FF7D9F49906}"/>
                    </a:ext>
                  </a:extLst>
                </p:cNvPr>
                <p:cNvGrpSpPr/>
                <p:nvPr/>
              </p:nvGrpSpPr>
              <p:grpSpPr>
                <a:xfrm>
                  <a:off x="4087385" y="4458592"/>
                  <a:ext cx="243304" cy="252000"/>
                  <a:chOff x="4290585" y="5030092"/>
                  <a:chExt cx="243304" cy="252000"/>
                </a:xfrm>
              </p:grpSpPr>
              <p:sp>
                <p:nvSpPr>
                  <p:cNvPr id="94" name="Connector 93">
                    <a:extLst>
                      <a:ext uri="{FF2B5EF4-FFF2-40B4-BE49-F238E27FC236}">
                        <a16:creationId xmlns:a16="http://schemas.microsoft.com/office/drawing/2014/main" id="{785C801C-1D9E-424B-9C88-5CDFC3F90160}"/>
                      </a:ext>
                    </a:extLst>
                  </p:cNvPr>
                  <p:cNvSpPr/>
                  <p:nvPr/>
                </p:nvSpPr>
                <p:spPr>
                  <a:xfrm>
                    <a:off x="4311972" y="5048093"/>
                    <a:ext cx="200531" cy="215999"/>
                  </a:xfrm>
                  <a:prstGeom prst="flowChartConnector">
                    <a:avLst/>
                  </a:prstGeom>
                  <a:solidFill>
                    <a:srgbClr val="EA7385"/>
                  </a:solidFill>
                  <a:ln w="28575" cmpd="sng">
                    <a:solidFill>
                      <a:srgbClr val="FF0000"/>
                    </a:solidFill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5" name="Connector 94">
                    <a:extLst>
                      <a:ext uri="{FF2B5EF4-FFF2-40B4-BE49-F238E27FC236}">
                        <a16:creationId xmlns:a16="http://schemas.microsoft.com/office/drawing/2014/main" id="{77B46643-0BA7-6945-8E18-418C6BB714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290585" y="5030092"/>
                    <a:ext cx="243304" cy="252000"/>
                  </a:xfrm>
                  <a:prstGeom prst="flowChartConnector">
                    <a:avLst/>
                  </a:prstGeom>
                  <a:noFill/>
                  <a:ln w="19050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D97CC255-DB69-864F-BA35-661DC3125B2E}"/>
                    </a:ext>
                  </a:extLst>
                </p:cNvPr>
                <p:cNvSpPr txBox="1"/>
                <p:nvPr/>
              </p:nvSpPr>
              <p:spPr>
                <a:xfrm>
                  <a:off x="3800371" y="3045735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A187A1-DBDF-B84F-A929-680437B056B1}"/>
                  </a:ext>
                </a:extLst>
              </p:cNvPr>
              <p:cNvSpPr txBox="1"/>
              <p:nvPr/>
            </p:nvSpPr>
            <p:spPr>
              <a:xfrm>
                <a:off x="4093828" y="4461514"/>
                <a:ext cx="25891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latin typeface="Times New Roman"/>
                    <a:cs typeface="Times New Roman"/>
                  </a:rPr>
                  <a:t>1</a:t>
                </a:r>
              </a:p>
            </p:txBody>
          </p:sp>
        </p:grpSp>
        <p:cxnSp>
          <p:nvCxnSpPr>
            <p:cNvPr id="131" name="Curved Connector 130">
              <a:extLst>
                <a:ext uri="{FF2B5EF4-FFF2-40B4-BE49-F238E27FC236}">
                  <a16:creationId xmlns:a16="http://schemas.microsoft.com/office/drawing/2014/main" id="{61796AF4-5373-2240-91BE-0327ADBFBD10}"/>
                </a:ext>
              </a:extLst>
            </p:cNvPr>
            <p:cNvCxnSpPr>
              <a:cxnSpLocks/>
              <a:stCxn id="92" idx="4"/>
            </p:cNvCxnSpPr>
            <p:nvPr/>
          </p:nvCxnSpPr>
          <p:spPr>
            <a:xfrm rot="5400000">
              <a:off x="8759693" y="2684594"/>
              <a:ext cx="496867" cy="733601"/>
            </a:xfrm>
            <a:prstGeom prst="curvedConnector2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80A01A1D-8AF2-9C42-9E54-31D9B4487ACA}"/>
                </a:ext>
              </a:extLst>
            </p:cNvPr>
            <p:cNvGrpSpPr/>
            <p:nvPr/>
          </p:nvGrpSpPr>
          <p:grpSpPr>
            <a:xfrm>
              <a:off x="9046679" y="3257632"/>
              <a:ext cx="291165" cy="249024"/>
              <a:chOff x="9046679" y="3257632"/>
              <a:chExt cx="291165" cy="249024"/>
            </a:xfrm>
          </p:grpSpPr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3D9DD7AD-8431-A54A-9B18-E329AB91CD7C}"/>
                  </a:ext>
                </a:extLst>
              </p:cNvPr>
              <p:cNvCxnSpPr/>
              <p:nvPr/>
            </p:nvCxnSpPr>
            <p:spPr>
              <a:xfrm flipH="1">
                <a:off x="9046679" y="3259236"/>
                <a:ext cx="291165" cy="247420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2F51B4C9-F722-3E4E-B4DE-D443B5F0D8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76446" y="3257632"/>
                <a:ext cx="258754" cy="246559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244176F1-CA07-7542-891F-AFA938A41EB9}"/>
                </a:ext>
              </a:extLst>
            </p:cNvPr>
            <p:cNvGrpSpPr/>
            <p:nvPr/>
          </p:nvGrpSpPr>
          <p:grpSpPr>
            <a:xfrm>
              <a:off x="9259147" y="3968427"/>
              <a:ext cx="291165" cy="249024"/>
              <a:chOff x="9046679" y="3257632"/>
              <a:chExt cx="291165" cy="249024"/>
            </a:xfrm>
          </p:grpSpPr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0F4E9E88-0AFF-0240-A5FD-1CE0383D16F6}"/>
                  </a:ext>
                </a:extLst>
              </p:cNvPr>
              <p:cNvCxnSpPr/>
              <p:nvPr/>
            </p:nvCxnSpPr>
            <p:spPr>
              <a:xfrm flipH="1">
                <a:off x="9046679" y="3259236"/>
                <a:ext cx="291165" cy="247420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972F6109-6975-5546-A97F-3EBC91A737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76446" y="3257632"/>
                <a:ext cx="258754" cy="246559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C771EC93-8A8C-0747-B67E-A0C9B0652A73}"/>
                </a:ext>
              </a:extLst>
            </p:cNvPr>
            <p:cNvSpPr/>
            <p:nvPr/>
          </p:nvSpPr>
          <p:spPr>
            <a:xfrm>
              <a:off x="9130250" y="3506346"/>
              <a:ext cx="391885" cy="515639"/>
            </a:xfrm>
            <a:custGeom>
              <a:avLst/>
              <a:gdLst>
                <a:gd name="connsiteX0" fmla="*/ 391885 w 391885"/>
                <a:gd name="connsiteY0" fmla="*/ 0 h 515639"/>
                <a:gd name="connsiteX1" fmla="*/ 285320 w 391885"/>
                <a:gd name="connsiteY1" fmla="*/ 223443 h 515639"/>
                <a:gd name="connsiteX2" fmla="*/ 161567 w 391885"/>
                <a:gd name="connsiteY2" fmla="*/ 409074 h 515639"/>
                <a:gd name="connsiteX3" fmla="*/ 0 w 391885"/>
                <a:gd name="connsiteY3" fmla="*/ 515639 h 515639"/>
                <a:gd name="connsiteX4" fmla="*/ 0 w 391885"/>
                <a:gd name="connsiteY4" fmla="*/ 515639 h 51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885" h="515639">
                  <a:moveTo>
                    <a:pt x="391885" y="0"/>
                  </a:moveTo>
                  <a:cubicBezTo>
                    <a:pt x="357795" y="77632"/>
                    <a:pt x="323706" y="155264"/>
                    <a:pt x="285320" y="223443"/>
                  </a:cubicBezTo>
                  <a:cubicBezTo>
                    <a:pt x="246934" y="291622"/>
                    <a:pt x="209120" y="360375"/>
                    <a:pt x="161567" y="409074"/>
                  </a:cubicBezTo>
                  <a:cubicBezTo>
                    <a:pt x="114014" y="457773"/>
                    <a:pt x="0" y="515639"/>
                    <a:pt x="0" y="515639"/>
                  </a:cubicBezTo>
                  <a:lnTo>
                    <a:pt x="0" y="515639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FC56D97C-7A13-F143-A883-331A66CE0D2B}"/>
                </a:ext>
              </a:extLst>
            </p:cNvPr>
            <p:cNvSpPr/>
            <p:nvPr/>
          </p:nvSpPr>
          <p:spPr>
            <a:xfrm>
              <a:off x="9346818" y="4214490"/>
              <a:ext cx="309384" cy="484701"/>
            </a:xfrm>
            <a:custGeom>
              <a:avLst/>
              <a:gdLst>
                <a:gd name="connsiteX0" fmla="*/ 309384 w 309384"/>
                <a:gd name="connsiteY0" fmla="*/ 0 h 484701"/>
                <a:gd name="connsiteX1" fmla="*/ 240632 w 309384"/>
                <a:gd name="connsiteY1" fmla="*/ 220006 h 484701"/>
                <a:gd name="connsiteX2" fmla="*/ 113441 w 309384"/>
                <a:gd name="connsiteY2" fmla="*/ 385011 h 484701"/>
                <a:gd name="connsiteX3" fmla="*/ 0 w 309384"/>
                <a:gd name="connsiteY3" fmla="*/ 484701 h 484701"/>
                <a:gd name="connsiteX4" fmla="*/ 0 w 309384"/>
                <a:gd name="connsiteY4" fmla="*/ 484701 h 484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384" h="484701">
                  <a:moveTo>
                    <a:pt x="309384" y="0"/>
                  </a:moveTo>
                  <a:cubicBezTo>
                    <a:pt x="291336" y="77918"/>
                    <a:pt x="273289" y="155837"/>
                    <a:pt x="240632" y="220006"/>
                  </a:cubicBezTo>
                  <a:cubicBezTo>
                    <a:pt x="207975" y="284175"/>
                    <a:pt x="153546" y="340895"/>
                    <a:pt x="113441" y="385011"/>
                  </a:cubicBezTo>
                  <a:cubicBezTo>
                    <a:pt x="73336" y="429127"/>
                    <a:pt x="0" y="484701"/>
                    <a:pt x="0" y="484701"/>
                  </a:cubicBezTo>
                  <a:lnTo>
                    <a:pt x="0" y="484701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DBDB8B92-F8B3-0D4B-959E-1BA3C900BBBE}"/>
                </a:ext>
              </a:extLst>
            </p:cNvPr>
            <p:cNvSpPr/>
            <p:nvPr/>
          </p:nvSpPr>
          <p:spPr>
            <a:xfrm>
              <a:off x="9639014" y="3465095"/>
              <a:ext cx="210341" cy="491576"/>
            </a:xfrm>
            <a:custGeom>
              <a:avLst/>
              <a:gdLst>
                <a:gd name="connsiteX0" fmla="*/ 0 w 210341"/>
                <a:gd name="connsiteY0" fmla="*/ 0 h 491576"/>
                <a:gd name="connsiteX1" fmla="*/ 168442 w 210341"/>
                <a:gd name="connsiteY1" fmla="*/ 151254 h 491576"/>
                <a:gd name="connsiteX2" fmla="*/ 209693 w 210341"/>
                <a:gd name="connsiteY2" fmla="*/ 312821 h 491576"/>
                <a:gd name="connsiteX3" fmla="*/ 147816 w 210341"/>
                <a:gd name="connsiteY3" fmla="*/ 491576 h 491576"/>
                <a:gd name="connsiteX4" fmla="*/ 147816 w 210341"/>
                <a:gd name="connsiteY4" fmla="*/ 491576 h 49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341" h="491576">
                  <a:moveTo>
                    <a:pt x="0" y="0"/>
                  </a:moveTo>
                  <a:cubicBezTo>
                    <a:pt x="66746" y="49558"/>
                    <a:pt x="133493" y="99117"/>
                    <a:pt x="168442" y="151254"/>
                  </a:cubicBezTo>
                  <a:cubicBezTo>
                    <a:pt x="203391" y="203391"/>
                    <a:pt x="213131" y="256101"/>
                    <a:pt x="209693" y="312821"/>
                  </a:cubicBezTo>
                  <a:cubicBezTo>
                    <a:pt x="206255" y="369541"/>
                    <a:pt x="147816" y="491576"/>
                    <a:pt x="147816" y="491576"/>
                  </a:cubicBezTo>
                  <a:lnTo>
                    <a:pt x="147816" y="491576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D57542F4-5D55-5E4A-823D-0444CC7B8BFD}"/>
                </a:ext>
              </a:extLst>
            </p:cNvPr>
            <p:cNvGrpSpPr/>
            <p:nvPr/>
          </p:nvGrpSpPr>
          <p:grpSpPr>
            <a:xfrm>
              <a:off x="9969756" y="3987920"/>
              <a:ext cx="291165" cy="249024"/>
              <a:chOff x="9046679" y="3257632"/>
              <a:chExt cx="291165" cy="249024"/>
            </a:xfrm>
          </p:grpSpPr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96D41828-F624-0548-9097-EAC6D752232A}"/>
                  </a:ext>
                </a:extLst>
              </p:cNvPr>
              <p:cNvCxnSpPr/>
              <p:nvPr/>
            </p:nvCxnSpPr>
            <p:spPr>
              <a:xfrm flipH="1">
                <a:off x="9046679" y="3259236"/>
                <a:ext cx="291165" cy="247420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98EAEF25-D10C-3743-8CB1-0531120F7E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76446" y="3257632"/>
                <a:ext cx="258754" cy="246559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2F6EB799-7542-5847-8285-919EAA782E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04068" y="3362639"/>
              <a:ext cx="4520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3EAE98F-2EE9-9041-AA6C-2D0E5478B9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15325" y="3362639"/>
              <a:ext cx="4520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DDD6392F-4257-0D48-8E8E-8EF6A2CBD6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26582" y="3362639"/>
              <a:ext cx="4520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3792E234-E296-6C45-97E6-A0E9A13AEF36}"/>
              </a:ext>
            </a:extLst>
          </p:cNvPr>
          <p:cNvCxnSpPr/>
          <p:nvPr/>
        </p:nvCxnSpPr>
        <p:spPr>
          <a:xfrm flipH="1">
            <a:off x="9389425" y="4668763"/>
            <a:ext cx="291165" cy="24742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B95DA12A-E3B1-364D-A5A8-6E696C2C4FCB}"/>
              </a:ext>
            </a:extLst>
          </p:cNvPr>
          <p:cNvCxnSpPr>
            <a:cxnSpLocks/>
          </p:cNvCxnSpPr>
          <p:nvPr/>
        </p:nvCxnSpPr>
        <p:spPr>
          <a:xfrm>
            <a:off x="9419192" y="4667159"/>
            <a:ext cx="258754" cy="246559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7" name="TextBox 216">
            <a:extLst>
              <a:ext uri="{FF2B5EF4-FFF2-40B4-BE49-F238E27FC236}">
                <a16:creationId xmlns:a16="http://schemas.microsoft.com/office/drawing/2014/main" id="{0D6429A8-713E-2149-89F5-C328FCC901B7}"/>
              </a:ext>
            </a:extLst>
          </p:cNvPr>
          <p:cNvSpPr txBox="1"/>
          <p:nvPr/>
        </p:nvSpPr>
        <p:spPr>
          <a:xfrm>
            <a:off x="7446268" y="78249"/>
            <a:ext cx="4745732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Two problems: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How can we compress the colors efficiently?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b="1" dirty="0"/>
              <a:t>Connection between DAG nodes and voxel colors with fast color lookups during run-time traversal?</a:t>
            </a:r>
          </a:p>
        </p:txBody>
      </p:sp>
    </p:spTree>
    <p:extLst>
      <p:ext uri="{BB962C8B-B14F-4D97-AF65-F5344CB8AC3E}">
        <p14:creationId xmlns:p14="http://schemas.microsoft.com/office/powerpoint/2010/main" val="4104772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9C28C-DD3E-FA41-93F4-EA0D8F5B7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DAGs </a:t>
            </a:r>
            <a:r>
              <a:rPr lang="sv-SE" dirty="0" err="1"/>
              <a:t>with</a:t>
            </a:r>
            <a:r>
              <a:rPr lang="sv-SE" dirty="0"/>
              <a:t> color </a:t>
            </a:r>
            <a:r>
              <a:rPr lang="sv-SE" dirty="0" err="1"/>
              <a:t>indices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E419D2-AA0D-3248-901A-CBA649705B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sv-SE" sz="2000" b="1" dirty="0"/>
                  <a:t>For faster color </a:t>
                </a:r>
                <a:r>
                  <a:rPr lang="sv-SE" sz="2000" b="1" dirty="0" err="1"/>
                  <a:t>lookup</a:t>
                </a:r>
                <a:r>
                  <a:rPr lang="sv-SE" sz="2000" b="1" dirty="0"/>
                  <a:t>, </a:t>
                </a:r>
                <a:r>
                  <a:rPr lang="sv-SE" sz="2000" b="1" dirty="0" err="1"/>
                  <a:t>precompute</a:t>
                </a:r>
                <a:r>
                  <a:rPr lang="sv-SE" sz="2000" b="1" dirty="0"/>
                  <a:t> and store the </a:t>
                </a:r>
                <a:r>
                  <a:rPr lang="sv-SE" sz="2000" b="1" dirty="0" err="1"/>
                  <a:t>sums</a:t>
                </a:r>
                <a:r>
                  <a:rPr lang="sv-SE" sz="2000" b="1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𝑐</m:t>
                        </m:r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h𝑖𝑙𝑑</m:t>
                        </m:r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 0</m:t>
                        </m:r>
                      </m:sub>
                      <m:sup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𝑐h𝑖𝑙𝑑</m:t>
                        </m:r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𝑖</m:t>
                        </m:r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−1</m:t>
                        </m:r>
                      </m:sup>
                      <m:e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(#</m:t>
                        </m:r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𝑣</m:t>
                        </m:r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)</m:t>
                        </m:r>
                      </m:e>
                    </m:nary>
                    <m:r>
                      <a:rPr lang="sv-SE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</m:oMath>
                </a14:m>
                <a:r>
                  <a:rPr lang="sv-SE" sz="2000" b="1" dirty="0"/>
                  <a:t>for </a:t>
                </a:r>
                <a:r>
                  <a:rPr lang="sv-SE" sz="2000" b="1" dirty="0" err="1"/>
                  <a:t>each</a:t>
                </a:r>
                <a:r>
                  <a:rPr lang="sv-SE" sz="2000" b="1" dirty="0"/>
                  <a:t> </a:t>
                </a:r>
                <a:r>
                  <a:rPr lang="sv-SE" sz="2000" b="1" dirty="0" err="1"/>
                  <a:t>child</a:t>
                </a:r>
                <a:r>
                  <a:rPr lang="sv-SE" sz="2000" b="1" dirty="0"/>
                  <a:t> pointer</a:t>
                </a:r>
                <a:endParaRPr lang="sv-SE" sz="2000" dirty="0"/>
              </a:p>
              <a:p>
                <a:pPr lvl="1"/>
                <a:r>
                  <a:rPr lang="sv-SE" sz="1600" dirty="0" err="1"/>
                  <a:t>Reminder</a:t>
                </a:r>
                <a:r>
                  <a:rPr lang="sv-SE" sz="1600" dirty="0"/>
                  <a:t>: #v = #</a:t>
                </a:r>
                <a:r>
                  <a:rPr lang="sv-SE" sz="1600" dirty="0" err="1"/>
                  <a:t>voxels_with_colors_in_subgraph</a:t>
                </a:r>
                <a:endParaRPr lang="sv-SE" sz="1600" b="1" dirty="0"/>
              </a:p>
              <a:p>
                <a:pPr lvl="1"/>
                <a:r>
                  <a:rPr lang="sv-SE" sz="1600" b="1" dirty="0" err="1"/>
                  <a:t>But</a:t>
                </a:r>
                <a:r>
                  <a:rPr lang="sv-SE" sz="1600" b="1" dirty="0"/>
                  <a:t> </a:t>
                </a:r>
                <a:r>
                  <a:rPr lang="sv-SE" sz="1600" b="1" dirty="0" err="1"/>
                  <a:t>roughly</a:t>
                </a:r>
                <a:r>
                  <a:rPr lang="sv-SE" sz="1600" b="1" dirty="0"/>
                  <a:t> </a:t>
                </a:r>
                <a:r>
                  <a:rPr lang="sv-SE" sz="1600" b="1" dirty="0" err="1"/>
                  <a:t>doubles</a:t>
                </a:r>
                <a:r>
                  <a:rPr lang="sv-SE" sz="1600" b="1" dirty="0"/>
                  <a:t> the DAG </a:t>
                </a:r>
                <a:r>
                  <a:rPr lang="sv-SE" sz="1600" b="1" dirty="0" err="1"/>
                  <a:t>size</a:t>
                </a:r>
                <a:endParaRPr lang="sv-SE" sz="1600" b="1" dirty="0"/>
              </a:p>
              <a:p>
                <a:pPr lvl="2"/>
                <a:r>
                  <a:rPr lang="sv-SE" sz="1200" b="1" dirty="0">
                    <a:solidFill>
                      <a:schemeClr val="tx1"/>
                    </a:solidFill>
                  </a:rPr>
                  <a:t>Stores </a:t>
                </a:r>
                <a:r>
                  <a:rPr lang="sv-SE" sz="1200" b="1" dirty="0" err="1">
                    <a:solidFill>
                      <a:schemeClr val="tx1"/>
                    </a:solidFill>
                  </a:rPr>
                  <a:t>one</a:t>
                </a:r>
                <a:r>
                  <a:rPr lang="sv-SE" sz="1200" b="1" dirty="0">
                    <a:solidFill>
                      <a:schemeClr val="tx1"/>
                    </a:solidFill>
                  </a:rPr>
                  <a:t> </a:t>
                </a:r>
                <a:r>
                  <a:rPr lang="sv-SE" sz="1200" b="1" dirty="0" err="1">
                    <a:solidFill>
                      <a:schemeClr val="tx1"/>
                    </a:solidFill>
                  </a:rPr>
                  <a:t>value</a:t>
                </a:r>
                <a:r>
                  <a:rPr lang="sv-SE" sz="1200" b="1" dirty="0">
                    <a:solidFill>
                      <a:schemeClr val="tx1"/>
                    </a:solidFill>
                  </a:rPr>
                  <a:t> per </a:t>
                </a:r>
                <a:r>
                  <a:rPr lang="sv-SE" sz="1200" b="1" dirty="0" err="1">
                    <a:solidFill>
                      <a:schemeClr val="tx1"/>
                    </a:solidFill>
                  </a:rPr>
                  <a:t>child</a:t>
                </a:r>
                <a:r>
                  <a:rPr lang="sv-SE" sz="1200" b="1" dirty="0">
                    <a:solidFill>
                      <a:schemeClr val="tx1"/>
                    </a:solidFill>
                  </a:rPr>
                  <a:t> pointer (1-8) </a:t>
                </a:r>
                <a:r>
                  <a:rPr lang="sv-SE" sz="1200" b="1" dirty="0" err="1">
                    <a:solidFill>
                      <a:schemeClr val="tx1"/>
                    </a:solidFill>
                  </a:rPr>
                  <a:t>instead</a:t>
                </a:r>
                <a:r>
                  <a:rPr lang="sv-SE" sz="1200" b="1" dirty="0">
                    <a:solidFill>
                      <a:schemeClr val="tx1"/>
                    </a:solidFill>
                  </a:rPr>
                  <a:t> </a:t>
                </a:r>
                <a:r>
                  <a:rPr lang="sv-SE" sz="1200" b="1" dirty="0" err="1">
                    <a:solidFill>
                      <a:schemeClr val="tx1"/>
                    </a:solidFill>
                  </a:rPr>
                  <a:t>of</a:t>
                </a:r>
                <a:r>
                  <a:rPr lang="sv-SE" sz="1200" b="1" dirty="0">
                    <a:solidFill>
                      <a:schemeClr val="tx1"/>
                    </a:solidFill>
                  </a:rPr>
                  <a:t> </a:t>
                </a:r>
                <a:r>
                  <a:rPr lang="sv-SE" sz="1200" b="1" dirty="0" err="1">
                    <a:solidFill>
                      <a:schemeClr val="tx1"/>
                    </a:solidFill>
                  </a:rPr>
                  <a:t>one</a:t>
                </a:r>
                <a:r>
                  <a:rPr lang="sv-SE" sz="1200" b="1" dirty="0">
                    <a:solidFill>
                      <a:schemeClr val="tx1"/>
                    </a:solidFill>
                  </a:rPr>
                  <a:t> </a:t>
                </a:r>
                <a:r>
                  <a:rPr lang="sv-SE" sz="1200" b="1" dirty="0" err="1">
                    <a:solidFill>
                      <a:schemeClr val="tx1"/>
                    </a:solidFill>
                  </a:rPr>
                  <a:t>value</a:t>
                </a:r>
                <a:r>
                  <a:rPr lang="sv-SE" sz="1200" b="1" dirty="0">
                    <a:solidFill>
                      <a:schemeClr val="tx1"/>
                    </a:solidFill>
                  </a:rPr>
                  <a:t> per </a:t>
                </a:r>
                <a:r>
                  <a:rPr lang="sv-SE" sz="1200" b="1" dirty="0" err="1">
                    <a:solidFill>
                      <a:schemeClr val="tx1"/>
                    </a:solidFill>
                  </a:rPr>
                  <a:t>node</a:t>
                </a:r>
                <a:endParaRPr lang="sv-SE" sz="1200" b="1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sv-SE" sz="1600" b="1" dirty="0"/>
                  <a:t>(Works for </a:t>
                </a:r>
                <a:r>
                  <a:rPr lang="sv-SE" sz="1600" b="1" dirty="0" err="1"/>
                  <a:t>both</a:t>
                </a:r>
                <a:r>
                  <a:rPr lang="sv-SE" sz="1600" b="1" dirty="0"/>
                  <a:t> colors at all </a:t>
                </a:r>
                <a:r>
                  <a:rPr lang="sv-SE" sz="1600" b="1" dirty="0" err="1"/>
                  <a:t>levels</a:t>
                </a:r>
                <a:r>
                  <a:rPr lang="sv-SE" sz="1600" b="1" dirty="0"/>
                  <a:t> or just </a:t>
                </a:r>
                <a:r>
                  <a:rPr lang="sv-SE" sz="1600" b="1" dirty="0" err="1"/>
                  <a:t>leaf</a:t>
                </a:r>
                <a:r>
                  <a:rPr lang="sv-SE" sz="1600" b="1" dirty="0"/>
                  <a:t> colors)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E419D2-AA0D-3248-901A-CBA649705B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483" t="-10393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98EAEC-05A3-BA4C-B48D-48EBD0AF2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Course: Voxel DAGs. /Ulf Assarsson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6F7142-8E6F-204B-B10A-7EB9CB483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383D87C6-71C7-4248-A4D3-E52BEE163250}"/>
              </a:ext>
            </a:extLst>
          </p:cNvPr>
          <p:cNvSpPr/>
          <p:nvPr/>
        </p:nvSpPr>
        <p:spPr>
          <a:xfrm>
            <a:off x="8701011" y="1989720"/>
            <a:ext cx="1148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     DAG: </a:t>
            </a:r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57A3169D-B4E8-5A44-9C83-BA3FE193E9FD}"/>
              </a:ext>
            </a:extLst>
          </p:cNvPr>
          <p:cNvGrpSpPr/>
          <p:nvPr/>
        </p:nvGrpSpPr>
        <p:grpSpPr>
          <a:xfrm>
            <a:off x="7546237" y="2560645"/>
            <a:ext cx="4052785" cy="2579451"/>
            <a:chOff x="7546237" y="2560645"/>
            <a:chExt cx="4052785" cy="257945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DEDAAB2-8693-364A-B2A7-817DAC4F2782}"/>
                </a:ext>
              </a:extLst>
            </p:cNvPr>
            <p:cNvGrpSpPr/>
            <p:nvPr/>
          </p:nvGrpSpPr>
          <p:grpSpPr>
            <a:xfrm>
              <a:off x="7546237" y="2560645"/>
              <a:ext cx="4052785" cy="2579451"/>
              <a:chOff x="1959628" y="2354806"/>
              <a:chExt cx="4052785" cy="257945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91D6BAE-1C75-9D40-B679-5886019A035D}"/>
                  </a:ext>
                </a:extLst>
              </p:cNvPr>
              <p:cNvGrpSpPr/>
              <p:nvPr/>
            </p:nvGrpSpPr>
            <p:grpSpPr>
              <a:xfrm>
                <a:off x="1959628" y="2354806"/>
                <a:ext cx="4052785" cy="2579451"/>
                <a:chOff x="1959628" y="2354806"/>
                <a:chExt cx="4052785" cy="2579451"/>
              </a:xfrm>
            </p:grpSpPr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3F7A4241-5591-794B-AAFA-D1F82933B652}"/>
                    </a:ext>
                  </a:extLst>
                </p:cNvPr>
                <p:cNvCxnSpPr>
                  <a:cxnSpLocks/>
                  <a:stCxn id="40" idx="3"/>
                  <a:endCxn id="44" idx="7"/>
                </p:cNvCxnSpPr>
                <p:nvPr/>
              </p:nvCxnSpPr>
              <p:spPr>
                <a:xfrm flipH="1">
                  <a:off x="3668209" y="3968168"/>
                  <a:ext cx="345279" cy="54106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2E294D65-3ACF-E04F-A6B3-8ACC7A67F6D7}"/>
                    </a:ext>
                  </a:extLst>
                </p:cNvPr>
                <p:cNvCxnSpPr/>
                <p:nvPr/>
              </p:nvCxnSpPr>
              <p:spPr>
                <a:xfrm>
                  <a:off x="4126833" y="3995091"/>
                  <a:ext cx="80162" cy="482511"/>
                </a:xfrm>
                <a:prstGeom prst="straightConnector1">
                  <a:avLst/>
                </a:prstGeom>
                <a:ln>
                  <a:solidFill>
                    <a:srgbClr val="EA585D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40FFE6CB-6952-8A41-882D-E30E53C85203}"/>
                    </a:ext>
                  </a:extLst>
                </p:cNvPr>
                <p:cNvCxnSpPr>
                  <a:cxnSpLocks/>
                  <a:stCxn id="40" idx="5"/>
                  <a:endCxn id="46" idx="1"/>
                </p:cNvCxnSpPr>
                <p:nvPr/>
              </p:nvCxnSpPr>
              <p:spPr>
                <a:xfrm>
                  <a:off x="4178917" y="3968168"/>
                  <a:ext cx="337539" cy="54106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37B87446-6BBE-0F48-A209-E6EAB08B0271}"/>
                    </a:ext>
                  </a:extLst>
                </p:cNvPr>
                <p:cNvCxnSpPr>
                  <a:cxnSpLocks/>
                  <a:endCxn id="40" idx="0"/>
                </p:cNvCxnSpPr>
                <p:nvPr/>
              </p:nvCxnSpPr>
              <p:spPr>
                <a:xfrm>
                  <a:off x="3990849" y="3286169"/>
                  <a:ext cx="105354" cy="475169"/>
                </a:xfrm>
                <a:prstGeom prst="straightConnector1">
                  <a:avLst/>
                </a:prstGeom>
                <a:ln>
                  <a:solidFill>
                    <a:srgbClr val="EA585D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FA1CB263-7E9D-3647-9D6E-5B2DB23DB54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518484" y="4567601"/>
                  <a:ext cx="142613" cy="36001"/>
                  <a:chOff x="5317669" y="1790582"/>
                  <a:chExt cx="248095" cy="62625"/>
                </a:xfrm>
                <a:effectLst/>
              </p:grpSpPr>
              <p:sp>
                <p:nvSpPr>
                  <p:cNvPr id="127" name="Oval 126">
                    <a:extLst>
                      <a:ext uri="{FF2B5EF4-FFF2-40B4-BE49-F238E27FC236}">
                        <a16:creationId xmlns:a16="http://schemas.microsoft.com/office/drawing/2014/main" id="{05A2F305-9368-984C-A064-70ED76D5D75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17669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" name="Oval 127">
                    <a:extLst>
                      <a:ext uri="{FF2B5EF4-FFF2-40B4-BE49-F238E27FC236}">
                        <a16:creationId xmlns:a16="http://schemas.microsoft.com/office/drawing/2014/main" id="{88FEC2BB-D2F1-D34E-8C49-EFCCD983957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10754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id="{4CA3F902-D8EC-AA41-986B-720D5C20107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503836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4FC32D85-7B04-134B-B99E-DC8BE11D9281}"/>
                    </a:ext>
                  </a:extLst>
                </p:cNvPr>
                <p:cNvCxnSpPr/>
                <p:nvPr/>
              </p:nvCxnSpPr>
              <p:spPr>
                <a:xfrm flipH="1">
                  <a:off x="5324341" y="3936990"/>
                  <a:ext cx="89346" cy="179468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arrow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DA2ECDDE-1560-4C4D-B5B6-7C3B2422C4E4}"/>
                    </a:ext>
                  </a:extLst>
                </p:cNvPr>
                <p:cNvCxnSpPr/>
                <p:nvPr/>
              </p:nvCxnSpPr>
              <p:spPr>
                <a:xfrm>
                  <a:off x="2553999" y="3944441"/>
                  <a:ext cx="89337" cy="174704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arrow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F0B5D673-252E-5642-A363-819633E4841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07943" y="3949949"/>
                  <a:ext cx="122224" cy="179468"/>
                  <a:chOff x="4212466" y="1667434"/>
                  <a:chExt cx="166455" cy="244413"/>
                </a:xfrm>
                <a:effectLst/>
              </p:grpSpPr>
              <p:cxnSp>
                <p:nvCxnSpPr>
                  <p:cNvPr id="125" name="Straight Arrow Connector 124">
                    <a:extLst>
                      <a:ext uri="{FF2B5EF4-FFF2-40B4-BE49-F238E27FC236}">
                        <a16:creationId xmlns:a16="http://schemas.microsoft.com/office/drawing/2014/main" id="{4B47D4F6-8C72-5D4D-AE37-3B4A6F2C3A2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Arrow Connector 125">
                    <a:extLst>
                      <a:ext uri="{FF2B5EF4-FFF2-40B4-BE49-F238E27FC236}">
                        <a16:creationId xmlns:a16="http://schemas.microsoft.com/office/drawing/2014/main" id="{A71917D1-1E18-0647-B7D9-E80096532D4A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12466" y="1667434"/>
                    <a:ext cx="121679" cy="244413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7B2D1546-601C-3341-A8E2-2ED71352964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887066" y="3240382"/>
                  <a:ext cx="122215" cy="176474"/>
                  <a:chOff x="4375731" y="1669474"/>
                  <a:chExt cx="166442" cy="240336"/>
                </a:xfrm>
                <a:effectLst/>
              </p:grpSpPr>
              <p:cxnSp>
                <p:nvCxnSpPr>
                  <p:cNvPr id="123" name="Straight Arrow Connector 122">
                    <a:extLst>
                      <a:ext uri="{FF2B5EF4-FFF2-40B4-BE49-F238E27FC236}">
                        <a16:creationId xmlns:a16="http://schemas.microsoft.com/office/drawing/2014/main" id="{92E7358E-FCFB-B043-A573-A1EC7CE13671}"/>
                      </a:ext>
                    </a:extLst>
                  </p:cNvPr>
                  <p:cNvCxnSpPr/>
                  <p:nvPr/>
                </p:nvCxnSpPr>
                <p:spPr>
                  <a:xfrm>
                    <a:off x="4420507" y="1670678"/>
                    <a:ext cx="121666" cy="23792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Arrow Connector 123">
                    <a:extLst>
                      <a:ext uri="{FF2B5EF4-FFF2-40B4-BE49-F238E27FC236}">
                        <a16:creationId xmlns:a16="http://schemas.microsoft.com/office/drawing/2014/main" id="{7F917304-1D8A-9C44-B356-0E44AAD08BF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630C58B7-63D4-E24E-B4C1-59EA5C5255E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263983" y="3953063"/>
                  <a:ext cx="242097" cy="179468"/>
                  <a:chOff x="4212466" y="1667434"/>
                  <a:chExt cx="329707" cy="244413"/>
                </a:xfrm>
                <a:effectLst/>
              </p:grpSpPr>
              <p:cxnSp>
                <p:nvCxnSpPr>
                  <p:cNvPr id="120" name="Straight Arrow Connector 119">
                    <a:extLst>
                      <a:ext uri="{FF2B5EF4-FFF2-40B4-BE49-F238E27FC236}">
                        <a16:creationId xmlns:a16="http://schemas.microsoft.com/office/drawing/2014/main" id="{28888650-38A6-F948-9A15-778AA032BE6A}"/>
                      </a:ext>
                    </a:extLst>
                  </p:cNvPr>
                  <p:cNvCxnSpPr/>
                  <p:nvPr/>
                </p:nvCxnSpPr>
                <p:spPr>
                  <a:xfrm>
                    <a:off x="4420507" y="1670678"/>
                    <a:ext cx="121666" cy="23792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Arrow Connector 120">
                    <a:extLst>
                      <a:ext uri="{FF2B5EF4-FFF2-40B4-BE49-F238E27FC236}">
                        <a16:creationId xmlns:a16="http://schemas.microsoft.com/office/drawing/2014/main" id="{3FD3251F-B212-124C-B75D-CB6D8C6CE85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Arrow Connector 121">
                    <a:extLst>
                      <a:ext uri="{FF2B5EF4-FFF2-40B4-BE49-F238E27FC236}">
                        <a16:creationId xmlns:a16="http://schemas.microsoft.com/office/drawing/2014/main" id="{C8CBFACF-750B-8F44-AD4B-F6169E0D029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12466" y="1667434"/>
                    <a:ext cx="121679" cy="244413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1E3DA8C3-3415-ED41-A709-376C6335CF4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426826" y="3953063"/>
                  <a:ext cx="242097" cy="179468"/>
                  <a:chOff x="4212466" y="1667434"/>
                  <a:chExt cx="329707" cy="244413"/>
                </a:xfrm>
                <a:effectLst/>
              </p:grpSpPr>
              <p:cxnSp>
                <p:nvCxnSpPr>
                  <p:cNvPr id="117" name="Straight Arrow Connector 116">
                    <a:extLst>
                      <a:ext uri="{FF2B5EF4-FFF2-40B4-BE49-F238E27FC236}">
                        <a16:creationId xmlns:a16="http://schemas.microsoft.com/office/drawing/2014/main" id="{3C223F49-9D14-8946-9152-0ABD7907E6CA}"/>
                      </a:ext>
                    </a:extLst>
                  </p:cNvPr>
                  <p:cNvCxnSpPr/>
                  <p:nvPr/>
                </p:nvCxnSpPr>
                <p:spPr>
                  <a:xfrm>
                    <a:off x="4420507" y="1670678"/>
                    <a:ext cx="121666" cy="23792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Straight Arrow Connector 117">
                    <a:extLst>
                      <a:ext uri="{FF2B5EF4-FFF2-40B4-BE49-F238E27FC236}">
                        <a16:creationId xmlns:a16="http://schemas.microsoft.com/office/drawing/2014/main" id="{9451BFDA-8F3A-F641-97D4-6E793FA43F3E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Straight Arrow Connector 118">
                    <a:extLst>
                      <a:ext uri="{FF2B5EF4-FFF2-40B4-BE49-F238E27FC236}">
                        <a16:creationId xmlns:a16="http://schemas.microsoft.com/office/drawing/2014/main" id="{17B03F50-F5F5-1341-B270-85AC5485D60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12466" y="1667434"/>
                    <a:ext cx="121679" cy="244413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A419CF3C-9D00-C645-9783-721154D3050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558589" y="3254960"/>
                  <a:ext cx="242097" cy="179468"/>
                  <a:chOff x="4212466" y="1667434"/>
                  <a:chExt cx="329707" cy="244413"/>
                </a:xfrm>
                <a:effectLst/>
              </p:grpSpPr>
              <p:cxnSp>
                <p:nvCxnSpPr>
                  <p:cNvPr id="114" name="Straight Arrow Connector 113">
                    <a:extLst>
                      <a:ext uri="{FF2B5EF4-FFF2-40B4-BE49-F238E27FC236}">
                        <a16:creationId xmlns:a16="http://schemas.microsoft.com/office/drawing/2014/main" id="{0B8A5F12-2509-2C4C-BA05-0A9D5E82DF86}"/>
                      </a:ext>
                    </a:extLst>
                  </p:cNvPr>
                  <p:cNvCxnSpPr/>
                  <p:nvPr/>
                </p:nvCxnSpPr>
                <p:spPr>
                  <a:xfrm>
                    <a:off x="4420507" y="1670678"/>
                    <a:ext cx="121666" cy="23792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Arrow Connector 114">
                    <a:extLst>
                      <a:ext uri="{FF2B5EF4-FFF2-40B4-BE49-F238E27FC236}">
                        <a16:creationId xmlns:a16="http://schemas.microsoft.com/office/drawing/2014/main" id="{64170F29-BA7D-6043-8CB4-16CDFF8C027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Straight Arrow Connector 115">
                    <a:extLst>
                      <a:ext uri="{FF2B5EF4-FFF2-40B4-BE49-F238E27FC236}">
                        <a16:creationId xmlns:a16="http://schemas.microsoft.com/office/drawing/2014/main" id="{7C2BDAF2-DD69-754E-9F2C-D7ED977F5EBE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12466" y="1667434"/>
                    <a:ext cx="121679" cy="244413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439AE142-F335-3647-8DB8-58735AF9F12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88614" y="3254960"/>
                  <a:ext cx="242097" cy="179468"/>
                  <a:chOff x="4212466" y="1667434"/>
                  <a:chExt cx="329707" cy="244413"/>
                </a:xfrm>
                <a:effectLst/>
              </p:grpSpPr>
              <p:cxnSp>
                <p:nvCxnSpPr>
                  <p:cNvPr id="111" name="Straight Arrow Connector 110">
                    <a:extLst>
                      <a:ext uri="{FF2B5EF4-FFF2-40B4-BE49-F238E27FC236}">
                        <a16:creationId xmlns:a16="http://schemas.microsoft.com/office/drawing/2014/main" id="{C0F67529-E644-7F47-99D7-6BFBB2BAAC86}"/>
                      </a:ext>
                    </a:extLst>
                  </p:cNvPr>
                  <p:cNvCxnSpPr/>
                  <p:nvPr/>
                </p:nvCxnSpPr>
                <p:spPr>
                  <a:xfrm>
                    <a:off x="4420507" y="1670678"/>
                    <a:ext cx="121666" cy="23792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Arrow Connector 111">
                    <a:extLst>
                      <a:ext uri="{FF2B5EF4-FFF2-40B4-BE49-F238E27FC236}">
                        <a16:creationId xmlns:a16="http://schemas.microsoft.com/office/drawing/2014/main" id="{B2EF2CF5-FA5C-3947-A17C-76F472D7015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Arrow Connector 112">
                    <a:extLst>
                      <a:ext uri="{FF2B5EF4-FFF2-40B4-BE49-F238E27FC236}">
                        <a16:creationId xmlns:a16="http://schemas.microsoft.com/office/drawing/2014/main" id="{3184B739-4156-9D4C-9A96-50EEF74D67BC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12466" y="1667434"/>
                    <a:ext cx="121679" cy="244413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4" name="Connector 23">
                  <a:extLst>
                    <a:ext uri="{FF2B5EF4-FFF2-40B4-BE49-F238E27FC236}">
                      <a16:creationId xmlns:a16="http://schemas.microsoft.com/office/drawing/2014/main" id="{19651AAC-5428-F54F-B6B1-53ABD36C0A38}"/>
                    </a:ext>
                  </a:extLst>
                </p:cNvPr>
                <p:cNvSpPr/>
                <p:nvPr/>
              </p:nvSpPr>
              <p:spPr>
                <a:xfrm>
                  <a:off x="2772954" y="3058501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Connector 24">
                  <a:extLst>
                    <a:ext uri="{FF2B5EF4-FFF2-40B4-BE49-F238E27FC236}">
                      <a16:creationId xmlns:a16="http://schemas.microsoft.com/office/drawing/2014/main" id="{9ED944E8-C205-1E4C-9EC6-AAC5FFDBE429}"/>
                    </a:ext>
                  </a:extLst>
                </p:cNvPr>
                <p:cNvSpPr/>
                <p:nvPr/>
              </p:nvSpPr>
              <p:spPr>
                <a:xfrm>
                  <a:off x="3495734" y="3058501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Connector 25">
                  <a:extLst>
                    <a:ext uri="{FF2B5EF4-FFF2-40B4-BE49-F238E27FC236}">
                      <a16:creationId xmlns:a16="http://schemas.microsoft.com/office/drawing/2014/main" id="{E62CF2D1-8EEA-EF49-906D-2E1929F314A5}"/>
                    </a:ext>
                  </a:extLst>
                </p:cNvPr>
                <p:cNvSpPr/>
                <p:nvPr/>
              </p:nvSpPr>
              <p:spPr>
                <a:xfrm>
                  <a:off x="4563020" y="3058501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Connector 26">
                  <a:extLst>
                    <a:ext uri="{FF2B5EF4-FFF2-40B4-BE49-F238E27FC236}">
                      <a16:creationId xmlns:a16="http://schemas.microsoft.com/office/drawing/2014/main" id="{A0D4E97B-0E7E-3C4E-83F1-659D3FA19FCA}"/>
                    </a:ext>
                  </a:extLst>
                </p:cNvPr>
                <p:cNvSpPr/>
                <p:nvPr/>
              </p:nvSpPr>
              <p:spPr>
                <a:xfrm>
                  <a:off x="3840239" y="3058501"/>
                  <a:ext cx="233953" cy="242316"/>
                </a:xfrm>
                <a:prstGeom prst="flowChartConnector">
                  <a:avLst/>
                </a:prstGeom>
                <a:solidFill>
                  <a:srgbClr val="EA7385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266946D5-95BE-6B48-889C-508B9863A7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4744" y="3156800"/>
                  <a:ext cx="4520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1BB38E36-7925-2447-9D7E-574E22D08A0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96001" y="3156800"/>
                  <a:ext cx="4520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6EC72C2A-FFFE-4C4B-BC2D-408E5066252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407258" y="3156800"/>
                  <a:ext cx="4520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E9DB3871-C8DA-2045-8254-6176A1FE1CF8}"/>
                    </a:ext>
                  </a:extLst>
                </p:cNvPr>
                <p:cNvCxnSpPr>
                  <a:cxnSpLocks/>
                  <a:stCxn id="92" idx="3"/>
                  <a:endCxn id="24" idx="7"/>
                </p:cNvCxnSpPr>
                <p:nvPr/>
              </p:nvCxnSpPr>
              <p:spPr>
                <a:xfrm flipH="1">
                  <a:off x="2972645" y="2561636"/>
                  <a:ext cx="732957" cy="53235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4190B910-6C06-D043-B24F-4E0023408863}"/>
                    </a:ext>
                  </a:extLst>
                </p:cNvPr>
                <p:cNvCxnSpPr/>
                <p:nvPr/>
              </p:nvCxnSpPr>
              <p:spPr>
                <a:xfrm>
                  <a:off x="3821738" y="2588767"/>
                  <a:ext cx="110797" cy="464630"/>
                </a:xfrm>
                <a:prstGeom prst="straightConnector1">
                  <a:avLst/>
                </a:prstGeom>
                <a:ln>
                  <a:solidFill>
                    <a:srgbClr val="EA585D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8A203760-167C-1A4B-8518-93BBADAE33F3}"/>
                    </a:ext>
                  </a:extLst>
                </p:cNvPr>
                <p:cNvCxnSpPr>
                  <a:cxnSpLocks/>
                  <a:stCxn id="92" idx="5"/>
                  <a:endCxn id="26" idx="1"/>
                </p:cNvCxnSpPr>
                <p:nvPr/>
              </p:nvCxnSpPr>
              <p:spPr>
                <a:xfrm>
                  <a:off x="3871031" y="2561636"/>
                  <a:ext cx="726251" cy="53235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Connector 37">
                  <a:extLst>
                    <a:ext uri="{FF2B5EF4-FFF2-40B4-BE49-F238E27FC236}">
                      <a16:creationId xmlns:a16="http://schemas.microsoft.com/office/drawing/2014/main" id="{79068662-3B56-244F-A169-EE48B3867535}"/>
                    </a:ext>
                  </a:extLst>
                </p:cNvPr>
                <p:cNvSpPr/>
                <p:nvPr/>
              </p:nvSpPr>
              <p:spPr>
                <a:xfrm>
                  <a:off x="3711680" y="3761338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Connector 38">
                  <a:extLst>
                    <a:ext uri="{FF2B5EF4-FFF2-40B4-BE49-F238E27FC236}">
                      <a16:creationId xmlns:a16="http://schemas.microsoft.com/office/drawing/2014/main" id="{9EC11A8F-AE71-4542-8BC7-DF6900B42848}"/>
                    </a:ext>
                  </a:extLst>
                </p:cNvPr>
                <p:cNvSpPr/>
                <p:nvPr/>
              </p:nvSpPr>
              <p:spPr>
                <a:xfrm>
                  <a:off x="4422980" y="3761338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Connector 39">
                  <a:extLst>
                    <a:ext uri="{FF2B5EF4-FFF2-40B4-BE49-F238E27FC236}">
                      <a16:creationId xmlns:a16="http://schemas.microsoft.com/office/drawing/2014/main" id="{1D1BC601-59D8-0344-9FDD-A836344CA155}"/>
                    </a:ext>
                  </a:extLst>
                </p:cNvPr>
                <p:cNvSpPr/>
                <p:nvPr/>
              </p:nvSpPr>
              <p:spPr>
                <a:xfrm>
                  <a:off x="3979226" y="3761338"/>
                  <a:ext cx="233953" cy="242316"/>
                </a:xfrm>
                <a:prstGeom prst="flowChartConnector">
                  <a:avLst/>
                </a:prstGeom>
                <a:solidFill>
                  <a:srgbClr val="EA7385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5F52BC09-04A5-574D-B7DA-720A3A8BF33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535474" y="3864496"/>
                  <a:ext cx="142613" cy="36000"/>
                  <a:chOff x="5317669" y="1790582"/>
                  <a:chExt cx="248095" cy="62625"/>
                </a:xfrm>
                <a:effectLst/>
              </p:grpSpPr>
              <p:sp>
                <p:nvSpPr>
                  <p:cNvPr id="108" name="Oval 107">
                    <a:extLst>
                      <a:ext uri="{FF2B5EF4-FFF2-40B4-BE49-F238E27FC236}">
                        <a16:creationId xmlns:a16="http://schemas.microsoft.com/office/drawing/2014/main" id="{F6BA27D7-07E1-EB46-A324-C4416795E70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17669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" name="Oval 108">
                    <a:extLst>
                      <a:ext uri="{FF2B5EF4-FFF2-40B4-BE49-F238E27FC236}">
                        <a16:creationId xmlns:a16="http://schemas.microsoft.com/office/drawing/2014/main" id="{D9AE3D15-B3FE-9E4F-A783-8C4A74EAEF1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10754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" name="Oval 109">
                    <a:extLst>
                      <a:ext uri="{FF2B5EF4-FFF2-40B4-BE49-F238E27FC236}">
                        <a16:creationId xmlns:a16="http://schemas.microsoft.com/office/drawing/2014/main" id="{5663DB6E-B9DF-2848-88DD-1ED0BA20146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503836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A9A6A709-6EF4-A546-BE06-D0FA54C41DD4}"/>
                    </a:ext>
                  </a:extLst>
                </p:cNvPr>
                <p:cNvGrpSpPr/>
                <p:nvPr/>
              </p:nvGrpSpPr>
              <p:grpSpPr>
                <a:xfrm>
                  <a:off x="4246772" y="3864496"/>
                  <a:ext cx="142613" cy="36000"/>
                  <a:chOff x="3390568" y="2390104"/>
                  <a:chExt cx="142613" cy="36000"/>
                </a:xfrm>
                <a:effectLst/>
              </p:grpSpPr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1AFDC245-8249-D349-84F4-CF6922023C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390568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" name="Oval 105">
                    <a:extLst>
                      <a:ext uri="{FF2B5EF4-FFF2-40B4-BE49-F238E27FC236}">
                        <a16:creationId xmlns:a16="http://schemas.microsoft.com/office/drawing/2014/main" id="{8A6EB3B2-C650-1848-82F0-FA0030B011F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44076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" name="Oval 106">
                    <a:extLst>
                      <a:ext uri="{FF2B5EF4-FFF2-40B4-BE49-F238E27FC236}">
                        <a16:creationId xmlns:a16="http://schemas.microsoft.com/office/drawing/2014/main" id="{EA856828-555D-804C-9F89-4047E60252C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97583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44" name="Connector 43">
                  <a:extLst>
                    <a:ext uri="{FF2B5EF4-FFF2-40B4-BE49-F238E27FC236}">
                      <a16:creationId xmlns:a16="http://schemas.microsoft.com/office/drawing/2014/main" id="{60F2184F-361A-0344-8005-3FFAA59C6877}"/>
                    </a:ext>
                  </a:extLst>
                </p:cNvPr>
                <p:cNvSpPr/>
                <p:nvPr/>
              </p:nvSpPr>
              <p:spPr>
                <a:xfrm>
                  <a:off x="3497045" y="4477602"/>
                  <a:ext cx="200531" cy="215999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Connector 44">
                  <a:extLst>
                    <a:ext uri="{FF2B5EF4-FFF2-40B4-BE49-F238E27FC236}">
                      <a16:creationId xmlns:a16="http://schemas.microsoft.com/office/drawing/2014/main" id="{7EDA2FE3-104C-FC4C-AAE0-64138F4BB5D4}"/>
                    </a:ext>
                  </a:extLst>
                </p:cNvPr>
                <p:cNvSpPr/>
                <p:nvPr/>
              </p:nvSpPr>
              <p:spPr>
                <a:xfrm>
                  <a:off x="3877404" y="4477602"/>
                  <a:ext cx="200531" cy="215999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Connector 45">
                  <a:extLst>
                    <a:ext uri="{FF2B5EF4-FFF2-40B4-BE49-F238E27FC236}">
                      <a16:creationId xmlns:a16="http://schemas.microsoft.com/office/drawing/2014/main" id="{51816FB6-9DFE-CB4C-93E0-1B231C27F3AA}"/>
                    </a:ext>
                  </a:extLst>
                </p:cNvPr>
                <p:cNvSpPr/>
                <p:nvPr/>
              </p:nvSpPr>
              <p:spPr>
                <a:xfrm>
                  <a:off x="4487089" y="4477602"/>
                  <a:ext cx="200531" cy="215999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54F01574-0085-B84F-8C92-71A0FE0193B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26370" y="4570167"/>
                  <a:ext cx="122240" cy="32090"/>
                  <a:chOff x="5317669" y="1790582"/>
                  <a:chExt cx="248095" cy="62625"/>
                </a:xfrm>
              </p:grpSpPr>
              <p:sp>
                <p:nvSpPr>
                  <p:cNvPr id="102" name="Oval 101">
                    <a:extLst>
                      <a:ext uri="{FF2B5EF4-FFF2-40B4-BE49-F238E27FC236}">
                        <a16:creationId xmlns:a16="http://schemas.microsoft.com/office/drawing/2014/main" id="{F73843A1-E132-A94A-B5E9-8B6B0C38B09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17669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03" name="Oval 102">
                    <a:extLst>
                      <a:ext uri="{FF2B5EF4-FFF2-40B4-BE49-F238E27FC236}">
                        <a16:creationId xmlns:a16="http://schemas.microsoft.com/office/drawing/2014/main" id="{BCF539BD-0370-7C45-A029-9AD4CBEBA9B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10754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04" name="Oval 103">
                    <a:extLst>
                      <a:ext uri="{FF2B5EF4-FFF2-40B4-BE49-F238E27FC236}">
                        <a16:creationId xmlns:a16="http://schemas.microsoft.com/office/drawing/2014/main" id="{57270F28-E913-5D45-815B-C113A45CE08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503836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74F1DCBA-1276-6E46-B613-CEB23572CA2C}"/>
                    </a:ext>
                  </a:extLst>
                </p:cNvPr>
                <p:cNvGrpSpPr/>
                <p:nvPr/>
              </p:nvGrpSpPr>
              <p:grpSpPr>
                <a:xfrm>
                  <a:off x="4336054" y="4570167"/>
                  <a:ext cx="122240" cy="32090"/>
                  <a:chOff x="3390568" y="2390104"/>
                  <a:chExt cx="142613" cy="36000"/>
                </a:xfrm>
              </p:grpSpPr>
              <p:sp>
                <p:nvSpPr>
                  <p:cNvPr id="99" name="Oval 98">
                    <a:extLst>
                      <a:ext uri="{FF2B5EF4-FFF2-40B4-BE49-F238E27FC236}">
                        <a16:creationId xmlns:a16="http://schemas.microsoft.com/office/drawing/2014/main" id="{C78861C1-73E9-DB45-B89A-F2DE75F385D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390568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00" name="Oval 99">
                    <a:extLst>
                      <a:ext uri="{FF2B5EF4-FFF2-40B4-BE49-F238E27FC236}">
                        <a16:creationId xmlns:a16="http://schemas.microsoft.com/office/drawing/2014/main" id="{01E9B35A-C672-6C49-B230-DEBB59952B5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44076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01" name="Oval 100">
                    <a:extLst>
                      <a:ext uri="{FF2B5EF4-FFF2-40B4-BE49-F238E27FC236}">
                        <a16:creationId xmlns:a16="http://schemas.microsoft.com/office/drawing/2014/main" id="{F553858F-E313-334C-9343-2C45B20E50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97583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sp>
              <p:nvSpPr>
                <p:cNvPr id="49" name="Connector 48">
                  <a:extLst>
                    <a:ext uri="{FF2B5EF4-FFF2-40B4-BE49-F238E27FC236}">
                      <a16:creationId xmlns:a16="http://schemas.microsoft.com/office/drawing/2014/main" id="{8112C68B-6473-FD4F-84D4-92AFB85576AA}"/>
                    </a:ext>
                  </a:extLst>
                </p:cNvPr>
                <p:cNvSpPr/>
                <p:nvPr/>
              </p:nvSpPr>
              <p:spPr>
                <a:xfrm>
                  <a:off x="5320639" y="3761338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781A18E5-2C26-874E-8708-D4A695CAEEEE}"/>
                    </a:ext>
                  </a:extLst>
                </p:cNvPr>
                <p:cNvCxnSpPr>
                  <a:cxnSpLocks/>
                  <a:stCxn id="26" idx="5"/>
                  <a:endCxn id="49" idx="1"/>
                </p:cNvCxnSpPr>
                <p:nvPr/>
              </p:nvCxnSpPr>
              <p:spPr>
                <a:xfrm>
                  <a:off x="4762711" y="3265331"/>
                  <a:ext cx="592190" cy="53149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Connector 50">
                  <a:extLst>
                    <a:ext uri="{FF2B5EF4-FFF2-40B4-BE49-F238E27FC236}">
                      <a16:creationId xmlns:a16="http://schemas.microsoft.com/office/drawing/2014/main" id="{5E6AA6C4-DEBD-4B4A-BCAF-89546C11BF4B}"/>
                    </a:ext>
                  </a:extLst>
                </p:cNvPr>
                <p:cNvSpPr/>
                <p:nvPr/>
              </p:nvSpPr>
              <p:spPr>
                <a:xfrm>
                  <a:off x="2395342" y="3761338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2" name="Straight Arrow Connector 51">
                  <a:extLst>
                    <a:ext uri="{FF2B5EF4-FFF2-40B4-BE49-F238E27FC236}">
                      <a16:creationId xmlns:a16="http://schemas.microsoft.com/office/drawing/2014/main" id="{5849D261-CC29-0046-B1B4-61577215C94D}"/>
                    </a:ext>
                  </a:extLst>
                </p:cNvPr>
                <p:cNvCxnSpPr/>
                <p:nvPr/>
              </p:nvCxnSpPr>
              <p:spPr>
                <a:xfrm flipH="1">
                  <a:off x="2552431" y="3286668"/>
                  <a:ext cx="278612" cy="47950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Connector 52">
                  <a:extLst>
                    <a:ext uri="{FF2B5EF4-FFF2-40B4-BE49-F238E27FC236}">
                      <a16:creationId xmlns:a16="http://schemas.microsoft.com/office/drawing/2014/main" id="{64DD275F-DA7A-8843-80B5-5BD681E43EE6}"/>
                    </a:ext>
                  </a:extLst>
                </p:cNvPr>
                <p:cNvSpPr/>
                <p:nvPr/>
              </p:nvSpPr>
              <p:spPr>
                <a:xfrm>
                  <a:off x="2029393" y="4477602"/>
                  <a:ext cx="215999" cy="215999"/>
                </a:xfrm>
                <a:prstGeom prst="flowChartConnector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20C63A6E-CE59-8A44-BC4A-1E1FE6E9B13B}"/>
                    </a:ext>
                  </a:extLst>
                </p:cNvPr>
                <p:cNvCxnSpPr/>
                <p:nvPr/>
              </p:nvCxnSpPr>
              <p:spPr>
                <a:xfrm flipH="1">
                  <a:off x="2196066" y="3989846"/>
                  <a:ext cx="269029" cy="50205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Connector 54">
                  <a:extLst>
                    <a:ext uri="{FF2B5EF4-FFF2-40B4-BE49-F238E27FC236}">
                      <a16:creationId xmlns:a16="http://schemas.microsoft.com/office/drawing/2014/main" id="{4321C53F-732E-574D-8E9B-1613B2D46043}"/>
                    </a:ext>
                  </a:extLst>
                </p:cNvPr>
                <p:cNvSpPr/>
                <p:nvPr/>
              </p:nvSpPr>
              <p:spPr>
                <a:xfrm>
                  <a:off x="5648252" y="4477602"/>
                  <a:ext cx="215999" cy="215999"/>
                </a:xfrm>
                <a:prstGeom prst="flowChartConnector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DD7365CB-B774-B64D-9624-E07208669C00}"/>
                    </a:ext>
                  </a:extLst>
                </p:cNvPr>
                <p:cNvCxnSpPr/>
                <p:nvPr/>
              </p:nvCxnSpPr>
              <p:spPr>
                <a:xfrm>
                  <a:off x="5481102" y="3992960"/>
                  <a:ext cx="226778" cy="48598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Connector 56">
                  <a:extLst>
                    <a:ext uri="{FF2B5EF4-FFF2-40B4-BE49-F238E27FC236}">
                      <a16:creationId xmlns:a16="http://schemas.microsoft.com/office/drawing/2014/main" id="{6DC714DC-EFFB-EF41-98A2-09A1498C6F42}"/>
                    </a:ext>
                  </a:extLst>
                </p:cNvPr>
                <p:cNvSpPr/>
                <p:nvPr/>
              </p:nvSpPr>
              <p:spPr>
                <a:xfrm>
                  <a:off x="5398931" y="4477602"/>
                  <a:ext cx="215999" cy="215999"/>
                </a:xfrm>
                <a:prstGeom prst="flowChartConnector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2FAF786-67AE-5B46-8704-34FDAB485DE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223483" y="4567601"/>
                  <a:ext cx="142613" cy="36001"/>
                  <a:chOff x="5317669" y="1790582"/>
                  <a:chExt cx="248095" cy="62625"/>
                </a:xfrm>
                <a:effectLst/>
              </p:grpSpPr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F267BB7B-260E-0C43-BF23-27916B93E60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17669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" name="Oval 96">
                    <a:extLst>
                      <a:ext uri="{FF2B5EF4-FFF2-40B4-BE49-F238E27FC236}">
                        <a16:creationId xmlns:a16="http://schemas.microsoft.com/office/drawing/2014/main" id="{6E413889-A987-BE49-AE3D-12E4965F02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10754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" name="Oval 97">
                    <a:extLst>
                      <a:ext uri="{FF2B5EF4-FFF2-40B4-BE49-F238E27FC236}">
                        <a16:creationId xmlns:a16="http://schemas.microsoft.com/office/drawing/2014/main" id="{FA7F6982-A57A-0349-9D72-CADC1ABE9E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503836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59" name="Connector 58">
                  <a:extLst>
                    <a:ext uri="{FF2B5EF4-FFF2-40B4-BE49-F238E27FC236}">
                      <a16:creationId xmlns:a16="http://schemas.microsoft.com/office/drawing/2014/main" id="{C374599C-5117-0149-B13B-2BC32F39CD12}"/>
                    </a:ext>
                  </a:extLst>
                </p:cNvPr>
                <p:cNvSpPr/>
                <p:nvPr/>
              </p:nvSpPr>
              <p:spPr>
                <a:xfrm>
                  <a:off x="2279253" y="4477602"/>
                  <a:ext cx="215999" cy="215999"/>
                </a:xfrm>
                <a:prstGeom prst="flowChartConnector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0" name="Straight Arrow Connector 59">
                  <a:extLst>
                    <a:ext uri="{FF2B5EF4-FFF2-40B4-BE49-F238E27FC236}">
                      <a16:creationId xmlns:a16="http://schemas.microsoft.com/office/drawing/2014/main" id="{11A4154B-9B82-1C4A-ABD0-5A5420219F20}"/>
                    </a:ext>
                  </a:extLst>
                </p:cNvPr>
                <p:cNvCxnSpPr>
                  <a:cxnSpLocks/>
                  <a:endCxn id="59" idx="0"/>
                </p:cNvCxnSpPr>
                <p:nvPr/>
              </p:nvCxnSpPr>
              <p:spPr>
                <a:xfrm flipH="1">
                  <a:off x="2387253" y="3999439"/>
                  <a:ext cx="106864" cy="47816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Arrow Connector 60">
                  <a:extLst>
                    <a:ext uri="{FF2B5EF4-FFF2-40B4-BE49-F238E27FC236}">
                      <a16:creationId xmlns:a16="http://schemas.microsoft.com/office/drawing/2014/main" id="{D87C8C07-EA13-2140-B943-463142E5FD56}"/>
                    </a:ext>
                  </a:extLst>
                </p:cNvPr>
                <p:cNvCxnSpPr>
                  <a:cxnSpLocks/>
                  <a:endCxn id="57" idx="0"/>
                </p:cNvCxnSpPr>
                <p:nvPr/>
              </p:nvCxnSpPr>
              <p:spPr>
                <a:xfrm>
                  <a:off x="5448706" y="4005919"/>
                  <a:ext cx="58225" cy="47168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3AD90F0-2669-F248-B7B7-F1E85A155446}"/>
                    </a:ext>
                  </a:extLst>
                </p:cNvPr>
                <p:cNvSpPr txBox="1"/>
                <p:nvPr/>
              </p:nvSpPr>
              <p:spPr>
                <a:xfrm>
                  <a:off x="5594617" y="4657258"/>
                  <a:ext cx="417796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n-1</a:t>
                  </a: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28F3D955-C482-964C-8E88-581ABBD86E1D}"/>
                    </a:ext>
                  </a:extLst>
                </p:cNvPr>
                <p:cNvSpPr txBox="1"/>
                <p:nvPr/>
              </p:nvSpPr>
              <p:spPr>
                <a:xfrm>
                  <a:off x="5332334" y="4657258"/>
                  <a:ext cx="417796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n-2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8B6F78AC-B855-944E-ADFC-48959EDD8314}"/>
                    </a:ext>
                  </a:extLst>
                </p:cNvPr>
                <p:cNvSpPr txBox="1"/>
                <p:nvPr/>
              </p:nvSpPr>
              <p:spPr>
                <a:xfrm>
                  <a:off x="4094778" y="4657258"/>
                  <a:ext cx="220298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i</a:t>
                  </a:r>
                </a:p>
              </p:txBody>
            </p:sp>
            <p:sp>
              <p:nvSpPr>
                <p:cNvPr id="65" name="Alternate Process 64">
                  <a:extLst>
                    <a:ext uri="{FF2B5EF4-FFF2-40B4-BE49-F238E27FC236}">
                      <a16:creationId xmlns:a16="http://schemas.microsoft.com/office/drawing/2014/main" id="{4F7586FE-1673-1841-9630-F38AC23A1EA4}"/>
                    </a:ext>
                  </a:extLst>
                </p:cNvPr>
                <p:cNvSpPr/>
                <p:nvPr/>
              </p:nvSpPr>
              <p:spPr>
                <a:xfrm>
                  <a:off x="3466391" y="4443428"/>
                  <a:ext cx="625475" cy="288224"/>
                </a:xfrm>
                <a:prstGeom prst="flowChartAlternateProcess">
                  <a:avLst/>
                </a:prstGeom>
                <a:noFill/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4DE406CA-F210-3545-8CAA-62C29D8CF8CD}"/>
                    </a:ext>
                  </a:extLst>
                </p:cNvPr>
                <p:cNvSpPr txBox="1"/>
                <p:nvPr/>
              </p:nvSpPr>
              <p:spPr>
                <a:xfrm>
                  <a:off x="3826011" y="4657258"/>
                  <a:ext cx="372172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i-1</a:t>
                  </a:r>
                </a:p>
              </p:txBody>
            </p:sp>
            <p:sp>
              <p:nvSpPr>
                <p:cNvPr id="67" name="TextBox 66">
                  <a:extLst>
                    <a:ext uri="{FF2B5EF4-FFF2-40B4-BE49-F238E27FC236}">
                      <a16:creationId xmlns:a16="http://schemas.microsoft.com/office/drawing/2014/main" id="{22A87287-2F18-5546-A1FF-1DF3015B1CDC}"/>
                    </a:ext>
                  </a:extLst>
                </p:cNvPr>
                <p:cNvSpPr txBox="1"/>
                <p:nvPr/>
              </p:nvSpPr>
              <p:spPr>
                <a:xfrm>
                  <a:off x="2018270" y="4455482"/>
                  <a:ext cx="25891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1</a:t>
                  </a:r>
                </a:p>
              </p:txBody>
            </p:sp>
            <p:sp>
              <p:nvSpPr>
                <p:cNvPr id="68" name="TextBox 67">
                  <a:extLst>
                    <a:ext uri="{FF2B5EF4-FFF2-40B4-BE49-F238E27FC236}">
                      <a16:creationId xmlns:a16="http://schemas.microsoft.com/office/drawing/2014/main" id="{2529E494-CD86-2E4C-B260-2B8117A1DDF7}"/>
                    </a:ext>
                  </a:extLst>
                </p:cNvPr>
                <p:cNvSpPr txBox="1"/>
                <p:nvPr/>
              </p:nvSpPr>
              <p:spPr>
                <a:xfrm>
                  <a:off x="2274339" y="4455482"/>
                  <a:ext cx="25891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1</a:t>
                  </a: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654EB88C-9BE4-A04D-AE63-8078EDF568EA}"/>
                    </a:ext>
                  </a:extLst>
                </p:cNvPr>
                <p:cNvSpPr txBox="1"/>
                <p:nvPr/>
              </p:nvSpPr>
              <p:spPr>
                <a:xfrm>
                  <a:off x="5384973" y="4455482"/>
                  <a:ext cx="25891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1</a:t>
                  </a:r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3A8EF381-B1D5-8A48-A608-8A6E7CAE49BC}"/>
                    </a:ext>
                  </a:extLst>
                </p:cNvPr>
                <p:cNvSpPr txBox="1"/>
                <p:nvPr/>
              </p:nvSpPr>
              <p:spPr>
                <a:xfrm>
                  <a:off x="5634558" y="4455482"/>
                  <a:ext cx="25891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1</a:t>
                  </a:r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BDEE2867-DDF5-A34F-B74E-C4516FCB4F77}"/>
                    </a:ext>
                  </a:extLst>
                </p:cNvPr>
                <p:cNvSpPr txBox="1"/>
                <p:nvPr/>
              </p:nvSpPr>
              <p:spPr>
                <a:xfrm>
                  <a:off x="2355475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83C9295A-8998-5448-8F42-206C0F2B524E}"/>
                    </a:ext>
                  </a:extLst>
                </p:cNvPr>
                <p:cNvSpPr txBox="1"/>
                <p:nvPr/>
              </p:nvSpPr>
              <p:spPr>
                <a:xfrm>
                  <a:off x="3671054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B421752E-C12C-3F40-94F3-D3FDC917F169}"/>
                    </a:ext>
                  </a:extLst>
                </p:cNvPr>
                <p:cNvSpPr txBox="1"/>
                <p:nvPr/>
              </p:nvSpPr>
              <p:spPr>
                <a:xfrm>
                  <a:off x="3933603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5CBA7466-EC73-1043-B74A-1A9C9D03A19B}"/>
                    </a:ext>
                  </a:extLst>
                </p:cNvPr>
                <p:cNvSpPr txBox="1"/>
                <p:nvPr/>
              </p:nvSpPr>
              <p:spPr>
                <a:xfrm>
                  <a:off x="4380680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F3001EB9-32DB-264C-94EE-F2F79747FE24}"/>
                    </a:ext>
                  </a:extLst>
                </p:cNvPr>
                <p:cNvSpPr txBox="1"/>
                <p:nvPr/>
              </p:nvSpPr>
              <p:spPr>
                <a:xfrm>
                  <a:off x="5278206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76" name="Freeform 75">
                  <a:extLst>
                    <a:ext uri="{FF2B5EF4-FFF2-40B4-BE49-F238E27FC236}">
                      <a16:creationId xmlns:a16="http://schemas.microsoft.com/office/drawing/2014/main" id="{674BE69D-6463-6B44-9DDE-81EBAE31789D}"/>
                    </a:ext>
                  </a:extLst>
                </p:cNvPr>
                <p:cNvSpPr/>
                <p:nvPr/>
              </p:nvSpPr>
              <p:spPr>
                <a:xfrm>
                  <a:off x="1959628" y="3319674"/>
                  <a:ext cx="1791607" cy="1410608"/>
                </a:xfrm>
                <a:custGeom>
                  <a:avLst/>
                  <a:gdLst>
                    <a:gd name="connsiteX0" fmla="*/ 752928 w 1791607"/>
                    <a:gd name="connsiteY0" fmla="*/ 0 h 1410608"/>
                    <a:gd name="connsiteX1" fmla="*/ 4535 w 1791607"/>
                    <a:gd name="connsiteY1" fmla="*/ 1147536 h 1410608"/>
                    <a:gd name="connsiteX2" fmla="*/ 0 w 1791607"/>
                    <a:gd name="connsiteY2" fmla="*/ 1410608 h 1410608"/>
                    <a:gd name="connsiteX3" fmla="*/ 952500 w 1791607"/>
                    <a:gd name="connsiteY3" fmla="*/ 1406072 h 1410608"/>
                    <a:gd name="connsiteX4" fmla="*/ 952500 w 1791607"/>
                    <a:gd name="connsiteY4" fmla="*/ 1143000 h 1410608"/>
                    <a:gd name="connsiteX5" fmla="*/ 1791607 w 1791607"/>
                    <a:gd name="connsiteY5" fmla="*/ 9072 h 1410608"/>
                    <a:gd name="connsiteX6" fmla="*/ 752928 w 1791607"/>
                    <a:gd name="connsiteY6" fmla="*/ 0 h 14106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91607" h="1410608">
                      <a:moveTo>
                        <a:pt x="752928" y="0"/>
                      </a:moveTo>
                      <a:lnTo>
                        <a:pt x="4535" y="1147536"/>
                      </a:lnTo>
                      <a:cubicBezTo>
                        <a:pt x="3023" y="1235227"/>
                        <a:pt x="1512" y="1322917"/>
                        <a:pt x="0" y="1410608"/>
                      </a:cubicBezTo>
                      <a:lnTo>
                        <a:pt x="952500" y="1406072"/>
                      </a:lnTo>
                      <a:lnTo>
                        <a:pt x="952500" y="1143000"/>
                      </a:lnTo>
                      <a:lnTo>
                        <a:pt x="1791607" y="9072"/>
                      </a:lnTo>
                      <a:lnTo>
                        <a:pt x="752928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3">
                        <a:tint val="50000"/>
                        <a:satMod val="300000"/>
                        <a:alpha val="13000"/>
                      </a:schemeClr>
                    </a:gs>
                    <a:gs pos="35000">
                      <a:schemeClr val="accent3">
                        <a:tint val="37000"/>
                        <a:satMod val="300000"/>
                        <a:alpha val="13000"/>
                      </a:schemeClr>
                    </a:gs>
                    <a:gs pos="100000">
                      <a:schemeClr val="accent3">
                        <a:tint val="15000"/>
                        <a:satMod val="350000"/>
                        <a:alpha val="13000"/>
                      </a:schemeClr>
                    </a:gs>
                  </a:gsLst>
                  <a:lin ang="16200000" scaled="1"/>
                  <a:tileRect/>
                </a:gradFill>
                <a:effectLst/>
              </p:spPr>
              <p:style>
                <a:lnRef idx="1">
                  <a:schemeClr val="accent3"/>
                </a:lnRef>
                <a:fillRef idx="2">
                  <a:schemeClr val="accent3"/>
                </a:fillRef>
                <a:effectRef idx="1">
                  <a:schemeClr val="accent3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4AD3FA38-BA14-4E43-89E7-581692282322}"/>
                    </a:ext>
                  </a:extLst>
                </p:cNvPr>
                <p:cNvCxnSpPr>
                  <a:cxnSpLocks/>
                  <a:stCxn id="27" idx="3"/>
                  <a:endCxn id="90" idx="7"/>
                </p:cNvCxnSpPr>
                <p:nvPr/>
              </p:nvCxnSpPr>
              <p:spPr>
                <a:xfrm flipH="1">
                  <a:off x="3467619" y="3265331"/>
                  <a:ext cx="406882" cy="53149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794C7C3B-2E93-044C-8715-0C6732FF0722}"/>
                    </a:ext>
                  </a:extLst>
                </p:cNvPr>
                <p:cNvSpPr/>
                <p:nvPr/>
              </p:nvSpPr>
              <p:spPr>
                <a:xfrm>
                  <a:off x="2925735" y="4040853"/>
                  <a:ext cx="1006928" cy="680357"/>
                </a:xfrm>
                <a:custGeom>
                  <a:avLst/>
                  <a:gdLst>
                    <a:gd name="connsiteX0" fmla="*/ 303893 w 1006928"/>
                    <a:gd name="connsiteY0" fmla="*/ 0 h 680357"/>
                    <a:gd name="connsiteX1" fmla="*/ 0 w 1006928"/>
                    <a:gd name="connsiteY1" fmla="*/ 421821 h 680357"/>
                    <a:gd name="connsiteX2" fmla="*/ 0 w 1006928"/>
                    <a:gd name="connsiteY2" fmla="*/ 680357 h 680357"/>
                    <a:gd name="connsiteX3" fmla="*/ 526143 w 1006928"/>
                    <a:gd name="connsiteY3" fmla="*/ 680357 h 680357"/>
                    <a:gd name="connsiteX4" fmla="*/ 526143 w 1006928"/>
                    <a:gd name="connsiteY4" fmla="*/ 426357 h 680357"/>
                    <a:gd name="connsiteX5" fmla="*/ 0 w 1006928"/>
                    <a:gd name="connsiteY5" fmla="*/ 430893 h 680357"/>
                    <a:gd name="connsiteX6" fmla="*/ 526143 w 1006928"/>
                    <a:gd name="connsiteY6" fmla="*/ 421821 h 680357"/>
                    <a:gd name="connsiteX7" fmla="*/ 1006928 w 1006928"/>
                    <a:gd name="connsiteY7" fmla="*/ 0 h 680357"/>
                    <a:gd name="connsiteX8" fmla="*/ 303893 w 1006928"/>
                    <a:gd name="connsiteY8" fmla="*/ 0 h 680357"/>
                    <a:gd name="connsiteX0" fmla="*/ 303893 w 1006928"/>
                    <a:gd name="connsiteY0" fmla="*/ 0 h 680357"/>
                    <a:gd name="connsiteX1" fmla="*/ 0 w 1006928"/>
                    <a:gd name="connsiteY1" fmla="*/ 421821 h 680357"/>
                    <a:gd name="connsiteX2" fmla="*/ 0 w 1006928"/>
                    <a:gd name="connsiteY2" fmla="*/ 680357 h 680357"/>
                    <a:gd name="connsiteX3" fmla="*/ 526143 w 1006928"/>
                    <a:gd name="connsiteY3" fmla="*/ 680357 h 680357"/>
                    <a:gd name="connsiteX4" fmla="*/ 526143 w 1006928"/>
                    <a:gd name="connsiteY4" fmla="*/ 426357 h 680357"/>
                    <a:gd name="connsiteX5" fmla="*/ 0 w 1006928"/>
                    <a:gd name="connsiteY5" fmla="*/ 430893 h 680357"/>
                    <a:gd name="connsiteX6" fmla="*/ 521607 w 1006928"/>
                    <a:gd name="connsiteY6" fmla="*/ 430893 h 680357"/>
                    <a:gd name="connsiteX7" fmla="*/ 1006928 w 1006928"/>
                    <a:gd name="connsiteY7" fmla="*/ 0 h 680357"/>
                    <a:gd name="connsiteX8" fmla="*/ 303893 w 1006928"/>
                    <a:gd name="connsiteY8" fmla="*/ 0 h 680357"/>
                    <a:gd name="connsiteX0" fmla="*/ 317500 w 1006928"/>
                    <a:gd name="connsiteY0" fmla="*/ 0 h 680357"/>
                    <a:gd name="connsiteX1" fmla="*/ 0 w 1006928"/>
                    <a:gd name="connsiteY1" fmla="*/ 421821 h 680357"/>
                    <a:gd name="connsiteX2" fmla="*/ 0 w 1006928"/>
                    <a:gd name="connsiteY2" fmla="*/ 680357 h 680357"/>
                    <a:gd name="connsiteX3" fmla="*/ 526143 w 1006928"/>
                    <a:gd name="connsiteY3" fmla="*/ 680357 h 680357"/>
                    <a:gd name="connsiteX4" fmla="*/ 526143 w 1006928"/>
                    <a:gd name="connsiteY4" fmla="*/ 426357 h 680357"/>
                    <a:gd name="connsiteX5" fmla="*/ 0 w 1006928"/>
                    <a:gd name="connsiteY5" fmla="*/ 430893 h 680357"/>
                    <a:gd name="connsiteX6" fmla="*/ 521607 w 1006928"/>
                    <a:gd name="connsiteY6" fmla="*/ 430893 h 680357"/>
                    <a:gd name="connsiteX7" fmla="*/ 1006928 w 1006928"/>
                    <a:gd name="connsiteY7" fmla="*/ 0 h 680357"/>
                    <a:gd name="connsiteX8" fmla="*/ 317500 w 1006928"/>
                    <a:gd name="connsiteY8" fmla="*/ 0 h 680357"/>
                    <a:gd name="connsiteX0" fmla="*/ 335643 w 1006928"/>
                    <a:gd name="connsiteY0" fmla="*/ 108858 h 680357"/>
                    <a:gd name="connsiteX1" fmla="*/ 0 w 1006928"/>
                    <a:gd name="connsiteY1" fmla="*/ 421821 h 680357"/>
                    <a:gd name="connsiteX2" fmla="*/ 0 w 1006928"/>
                    <a:gd name="connsiteY2" fmla="*/ 680357 h 680357"/>
                    <a:gd name="connsiteX3" fmla="*/ 526143 w 1006928"/>
                    <a:gd name="connsiteY3" fmla="*/ 680357 h 680357"/>
                    <a:gd name="connsiteX4" fmla="*/ 526143 w 1006928"/>
                    <a:gd name="connsiteY4" fmla="*/ 426357 h 680357"/>
                    <a:gd name="connsiteX5" fmla="*/ 0 w 1006928"/>
                    <a:gd name="connsiteY5" fmla="*/ 430893 h 680357"/>
                    <a:gd name="connsiteX6" fmla="*/ 521607 w 1006928"/>
                    <a:gd name="connsiteY6" fmla="*/ 430893 h 680357"/>
                    <a:gd name="connsiteX7" fmla="*/ 1006928 w 1006928"/>
                    <a:gd name="connsiteY7" fmla="*/ 0 h 680357"/>
                    <a:gd name="connsiteX8" fmla="*/ 335643 w 1006928"/>
                    <a:gd name="connsiteY8" fmla="*/ 108858 h 680357"/>
                    <a:gd name="connsiteX0" fmla="*/ 312964 w 1006928"/>
                    <a:gd name="connsiteY0" fmla="*/ 0 h 680357"/>
                    <a:gd name="connsiteX1" fmla="*/ 0 w 1006928"/>
                    <a:gd name="connsiteY1" fmla="*/ 421821 h 680357"/>
                    <a:gd name="connsiteX2" fmla="*/ 0 w 1006928"/>
                    <a:gd name="connsiteY2" fmla="*/ 680357 h 680357"/>
                    <a:gd name="connsiteX3" fmla="*/ 526143 w 1006928"/>
                    <a:gd name="connsiteY3" fmla="*/ 680357 h 680357"/>
                    <a:gd name="connsiteX4" fmla="*/ 526143 w 1006928"/>
                    <a:gd name="connsiteY4" fmla="*/ 426357 h 680357"/>
                    <a:gd name="connsiteX5" fmla="*/ 0 w 1006928"/>
                    <a:gd name="connsiteY5" fmla="*/ 430893 h 680357"/>
                    <a:gd name="connsiteX6" fmla="*/ 521607 w 1006928"/>
                    <a:gd name="connsiteY6" fmla="*/ 430893 h 680357"/>
                    <a:gd name="connsiteX7" fmla="*/ 1006928 w 1006928"/>
                    <a:gd name="connsiteY7" fmla="*/ 0 h 680357"/>
                    <a:gd name="connsiteX8" fmla="*/ 312964 w 1006928"/>
                    <a:gd name="connsiteY8" fmla="*/ 0 h 680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6928" h="680357">
                      <a:moveTo>
                        <a:pt x="312964" y="0"/>
                      </a:moveTo>
                      <a:lnTo>
                        <a:pt x="0" y="421821"/>
                      </a:lnTo>
                      <a:lnTo>
                        <a:pt x="0" y="680357"/>
                      </a:lnTo>
                      <a:lnTo>
                        <a:pt x="526143" y="680357"/>
                      </a:lnTo>
                      <a:lnTo>
                        <a:pt x="526143" y="426357"/>
                      </a:lnTo>
                      <a:lnTo>
                        <a:pt x="0" y="430893"/>
                      </a:lnTo>
                      <a:lnTo>
                        <a:pt x="521607" y="430893"/>
                      </a:lnTo>
                      <a:lnTo>
                        <a:pt x="1006928" y="0"/>
                      </a:lnTo>
                      <a:lnTo>
                        <a:pt x="312964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  <a:alpha val="22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  <a:alpha val="22000"/>
                      </a:schemeClr>
                    </a:gs>
                  </a:gsLst>
                  <a:lin ang="16200000" scaled="0"/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Alternate Process 78">
                  <a:extLst>
                    <a:ext uri="{FF2B5EF4-FFF2-40B4-BE49-F238E27FC236}">
                      <a16:creationId xmlns:a16="http://schemas.microsoft.com/office/drawing/2014/main" id="{AE6C9F4E-3A58-AD44-AD0C-EB1A16896BF7}"/>
                    </a:ext>
                  </a:extLst>
                </p:cNvPr>
                <p:cNvSpPr/>
                <p:nvPr/>
              </p:nvSpPr>
              <p:spPr>
                <a:xfrm>
                  <a:off x="3193887" y="3733769"/>
                  <a:ext cx="767939" cy="304549"/>
                </a:xfrm>
                <a:prstGeom prst="flowChartAlternateProcess">
                  <a:avLst/>
                </a:prstGeom>
                <a:noFill/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6EE1D888-F72A-4144-9790-BADE47BBC101}"/>
                    </a:ext>
                  </a:extLst>
                </p:cNvPr>
                <p:cNvCxnSpPr>
                  <a:cxnSpLocks/>
                  <a:stCxn id="76" idx="1"/>
                  <a:endCxn id="76" idx="4"/>
                </p:cNvCxnSpPr>
                <p:nvPr/>
              </p:nvCxnSpPr>
              <p:spPr>
                <a:xfrm flipV="1">
                  <a:off x="1964163" y="4462674"/>
                  <a:ext cx="947965" cy="453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F904B52D-D02F-BE4C-B70B-02F2B7D4DFB1}"/>
                    </a:ext>
                  </a:extLst>
                </p:cNvPr>
                <p:cNvSpPr txBox="1"/>
                <p:nvPr/>
              </p:nvSpPr>
              <p:spPr>
                <a:xfrm>
                  <a:off x="2731006" y="3045735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endParaRPr lang="en-US" sz="1000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863AA8DE-EDD4-2A43-B013-C597918E5DEB}"/>
                    </a:ext>
                  </a:extLst>
                </p:cNvPr>
                <p:cNvSpPr txBox="1"/>
                <p:nvPr/>
              </p:nvSpPr>
              <p:spPr>
                <a:xfrm>
                  <a:off x="3460070" y="3045735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endParaRPr lang="en-US" sz="1000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04B800C7-9F3E-5642-B9F6-2A167EC1E139}"/>
                    </a:ext>
                  </a:extLst>
                </p:cNvPr>
                <p:cNvSpPr txBox="1"/>
                <p:nvPr/>
              </p:nvSpPr>
              <p:spPr>
                <a:xfrm>
                  <a:off x="4526060" y="3045735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endParaRPr lang="en-US" sz="1000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86" name="Alternate Process 85">
                  <a:extLst>
                    <a:ext uri="{FF2B5EF4-FFF2-40B4-BE49-F238E27FC236}">
                      <a16:creationId xmlns:a16="http://schemas.microsoft.com/office/drawing/2014/main" id="{16F7D04B-2BDE-344B-B765-ABCAFD869F8C}"/>
                    </a:ext>
                  </a:extLst>
                </p:cNvPr>
                <p:cNvSpPr/>
                <p:nvPr/>
              </p:nvSpPr>
              <p:spPr>
                <a:xfrm>
                  <a:off x="2701456" y="3027478"/>
                  <a:ext cx="1075574" cy="298068"/>
                </a:xfrm>
                <a:prstGeom prst="flowChartAlternateProcess">
                  <a:avLst/>
                </a:prstGeom>
                <a:noFill/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D52332FC-8743-BE46-99A4-23CD766724CF}"/>
                    </a:ext>
                  </a:extLst>
                </p:cNvPr>
                <p:cNvSpPr txBox="1"/>
                <p:nvPr/>
              </p:nvSpPr>
              <p:spPr>
                <a:xfrm>
                  <a:off x="3476396" y="4461514"/>
                  <a:ext cx="258918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latin typeface="Times New Roman"/>
                      <a:cs typeface="Times New Roman"/>
                    </a:rPr>
                    <a:t>1</a:t>
                  </a:r>
                </a:p>
              </p:txBody>
            </p:sp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A2A6186-D48A-654F-8D21-4BACFECBAA37}"/>
                    </a:ext>
                  </a:extLst>
                </p:cNvPr>
                <p:cNvSpPr txBox="1"/>
                <p:nvPr/>
              </p:nvSpPr>
              <p:spPr>
                <a:xfrm>
                  <a:off x="3862053" y="4461514"/>
                  <a:ext cx="258918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latin typeface="Times New Roman"/>
                      <a:cs typeface="Times New Roman"/>
                    </a:rPr>
                    <a:t>1</a:t>
                  </a: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25F3105B-F9CA-204E-AEFD-A43CCA613FFB}"/>
                    </a:ext>
                  </a:extLst>
                </p:cNvPr>
                <p:cNvSpPr txBox="1"/>
                <p:nvPr/>
              </p:nvSpPr>
              <p:spPr>
                <a:xfrm>
                  <a:off x="4468008" y="4461514"/>
                  <a:ext cx="258918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900" dirty="0">
                      <a:latin typeface="Times New Roman"/>
                      <a:cs typeface="Times New Roman"/>
                    </a:rPr>
                    <a:t>1</a:t>
                  </a:r>
                </a:p>
              </p:txBody>
            </p:sp>
            <p:sp>
              <p:nvSpPr>
                <p:cNvPr id="90" name="Connector 89">
                  <a:extLst>
                    <a:ext uri="{FF2B5EF4-FFF2-40B4-BE49-F238E27FC236}">
                      <a16:creationId xmlns:a16="http://schemas.microsoft.com/office/drawing/2014/main" id="{FEFC4A53-D73B-D247-BFD9-AAF66E4E803D}"/>
                    </a:ext>
                  </a:extLst>
                </p:cNvPr>
                <p:cNvSpPr/>
                <p:nvPr/>
              </p:nvSpPr>
              <p:spPr>
                <a:xfrm>
                  <a:off x="3267928" y="3761338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C57C29BC-9B09-A94E-A8DD-B489ADAB0560}"/>
                    </a:ext>
                  </a:extLst>
                </p:cNvPr>
                <p:cNvSpPr txBox="1"/>
                <p:nvPr/>
              </p:nvSpPr>
              <p:spPr>
                <a:xfrm>
                  <a:off x="3233562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000" dirty="0">
                      <a:latin typeface="Times New Roman"/>
                      <a:cs typeface="Times New Roman"/>
                    </a:rPr>
                    <a:t>#v</a:t>
                  </a:r>
                </a:p>
              </p:txBody>
            </p:sp>
            <p:sp>
              <p:nvSpPr>
                <p:cNvPr id="92" name="Connector 91">
                  <a:extLst>
                    <a:ext uri="{FF2B5EF4-FFF2-40B4-BE49-F238E27FC236}">
                      <a16:creationId xmlns:a16="http://schemas.microsoft.com/office/drawing/2014/main" id="{9428FC4C-F6A9-D042-B64F-EE0C409C8782}"/>
                    </a:ext>
                  </a:extLst>
                </p:cNvPr>
                <p:cNvSpPr/>
                <p:nvPr/>
              </p:nvSpPr>
              <p:spPr>
                <a:xfrm>
                  <a:off x="3671340" y="2354806"/>
                  <a:ext cx="233953" cy="242316"/>
                </a:xfrm>
                <a:prstGeom prst="flowChartConnector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DA55CF57-B9DE-8C4F-9E35-9FF7D9F49906}"/>
                    </a:ext>
                  </a:extLst>
                </p:cNvPr>
                <p:cNvGrpSpPr/>
                <p:nvPr/>
              </p:nvGrpSpPr>
              <p:grpSpPr>
                <a:xfrm>
                  <a:off x="4087385" y="4458592"/>
                  <a:ext cx="243304" cy="252000"/>
                  <a:chOff x="4290585" y="5030092"/>
                  <a:chExt cx="243304" cy="252000"/>
                </a:xfrm>
              </p:grpSpPr>
              <p:sp>
                <p:nvSpPr>
                  <p:cNvPr id="94" name="Connector 93">
                    <a:extLst>
                      <a:ext uri="{FF2B5EF4-FFF2-40B4-BE49-F238E27FC236}">
                        <a16:creationId xmlns:a16="http://schemas.microsoft.com/office/drawing/2014/main" id="{785C801C-1D9E-424B-9C88-5CDFC3F90160}"/>
                      </a:ext>
                    </a:extLst>
                  </p:cNvPr>
                  <p:cNvSpPr/>
                  <p:nvPr/>
                </p:nvSpPr>
                <p:spPr>
                  <a:xfrm>
                    <a:off x="4311972" y="5048093"/>
                    <a:ext cx="200531" cy="215999"/>
                  </a:xfrm>
                  <a:prstGeom prst="flowChartConnector">
                    <a:avLst/>
                  </a:prstGeom>
                  <a:solidFill>
                    <a:srgbClr val="EA7385"/>
                  </a:solidFill>
                  <a:ln w="28575" cmpd="sng">
                    <a:solidFill>
                      <a:srgbClr val="FF0000"/>
                    </a:solidFill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5" name="Connector 94">
                    <a:extLst>
                      <a:ext uri="{FF2B5EF4-FFF2-40B4-BE49-F238E27FC236}">
                        <a16:creationId xmlns:a16="http://schemas.microsoft.com/office/drawing/2014/main" id="{77B46643-0BA7-6945-8E18-418C6BB714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290585" y="5030092"/>
                    <a:ext cx="243304" cy="252000"/>
                  </a:xfrm>
                  <a:prstGeom prst="flowChartConnector">
                    <a:avLst/>
                  </a:prstGeom>
                  <a:noFill/>
                  <a:ln w="19050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D97CC255-DB69-864F-BA35-661DC3125B2E}"/>
                    </a:ext>
                  </a:extLst>
                </p:cNvPr>
                <p:cNvSpPr txBox="1"/>
                <p:nvPr/>
              </p:nvSpPr>
              <p:spPr>
                <a:xfrm>
                  <a:off x="3800371" y="3045735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endParaRPr lang="en-US" sz="1000" dirty="0">
                    <a:latin typeface="Times New Roman"/>
                    <a:cs typeface="Times New Roman"/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A187A1-DBDF-B84F-A929-680437B056B1}"/>
                  </a:ext>
                </a:extLst>
              </p:cNvPr>
              <p:cNvSpPr txBox="1"/>
              <p:nvPr/>
            </p:nvSpPr>
            <p:spPr>
              <a:xfrm>
                <a:off x="4093828" y="4461514"/>
                <a:ext cx="25891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latin typeface="Times New Roman"/>
                    <a:cs typeface="Times New Roman"/>
                  </a:rPr>
                  <a:t>1</a:t>
                </a:r>
              </a:p>
            </p:txBody>
          </p:sp>
        </p:grpSp>
        <p:cxnSp>
          <p:nvCxnSpPr>
            <p:cNvPr id="131" name="Curved Connector 130">
              <a:extLst>
                <a:ext uri="{FF2B5EF4-FFF2-40B4-BE49-F238E27FC236}">
                  <a16:creationId xmlns:a16="http://schemas.microsoft.com/office/drawing/2014/main" id="{61796AF4-5373-2240-91BE-0327ADBFBD10}"/>
                </a:ext>
              </a:extLst>
            </p:cNvPr>
            <p:cNvCxnSpPr>
              <a:cxnSpLocks/>
              <a:stCxn id="92" idx="4"/>
            </p:cNvCxnSpPr>
            <p:nvPr/>
          </p:nvCxnSpPr>
          <p:spPr>
            <a:xfrm rot="5400000">
              <a:off x="8759693" y="2684594"/>
              <a:ext cx="496867" cy="733601"/>
            </a:xfrm>
            <a:prstGeom prst="curvedConnector2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80A01A1D-8AF2-9C42-9E54-31D9B4487ACA}"/>
                </a:ext>
              </a:extLst>
            </p:cNvPr>
            <p:cNvGrpSpPr/>
            <p:nvPr/>
          </p:nvGrpSpPr>
          <p:grpSpPr>
            <a:xfrm>
              <a:off x="9046679" y="3257632"/>
              <a:ext cx="291165" cy="249024"/>
              <a:chOff x="9046679" y="3257632"/>
              <a:chExt cx="291165" cy="249024"/>
            </a:xfrm>
          </p:grpSpPr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3D9DD7AD-8431-A54A-9B18-E329AB91CD7C}"/>
                  </a:ext>
                </a:extLst>
              </p:cNvPr>
              <p:cNvCxnSpPr/>
              <p:nvPr/>
            </p:nvCxnSpPr>
            <p:spPr>
              <a:xfrm flipH="1">
                <a:off x="9046679" y="3259236"/>
                <a:ext cx="291165" cy="247420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2F51B4C9-F722-3E4E-B4DE-D443B5F0D8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76446" y="3257632"/>
                <a:ext cx="258754" cy="246559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244176F1-CA07-7542-891F-AFA938A41EB9}"/>
                </a:ext>
              </a:extLst>
            </p:cNvPr>
            <p:cNvGrpSpPr/>
            <p:nvPr/>
          </p:nvGrpSpPr>
          <p:grpSpPr>
            <a:xfrm>
              <a:off x="9259147" y="3968427"/>
              <a:ext cx="291165" cy="249024"/>
              <a:chOff x="9046679" y="3257632"/>
              <a:chExt cx="291165" cy="249024"/>
            </a:xfrm>
          </p:grpSpPr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0F4E9E88-0AFF-0240-A5FD-1CE0383D16F6}"/>
                  </a:ext>
                </a:extLst>
              </p:cNvPr>
              <p:cNvCxnSpPr/>
              <p:nvPr/>
            </p:nvCxnSpPr>
            <p:spPr>
              <a:xfrm flipH="1">
                <a:off x="9046679" y="3259236"/>
                <a:ext cx="291165" cy="247420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972F6109-6975-5546-A97F-3EBC91A737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76446" y="3257632"/>
                <a:ext cx="258754" cy="246559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C771EC93-8A8C-0747-B67E-A0C9B0652A73}"/>
                </a:ext>
              </a:extLst>
            </p:cNvPr>
            <p:cNvSpPr/>
            <p:nvPr/>
          </p:nvSpPr>
          <p:spPr>
            <a:xfrm>
              <a:off x="9130250" y="3506346"/>
              <a:ext cx="391885" cy="515639"/>
            </a:xfrm>
            <a:custGeom>
              <a:avLst/>
              <a:gdLst>
                <a:gd name="connsiteX0" fmla="*/ 391885 w 391885"/>
                <a:gd name="connsiteY0" fmla="*/ 0 h 515639"/>
                <a:gd name="connsiteX1" fmla="*/ 285320 w 391885"/>
                <a:gd name="connsiteY1" fmla="*/ 223443 h 515639"/>
                <a:gd name="connsiteX2" fmla="*/ 161567 w 391885"/>
                <a:gd name="connsiteY2" fmla="*/ 409074 h 515639"/>
                <a:gd name="connsiteX3" fmla="*/ 0 w 391885"/>
                <a:gd name="connsiteY3" fmla="*/ 515639 h 515639"/>
                <a:gd name="connsiteX4" fmla="*/ 0 w 391885"/>
                <a:gd name="connsiteY4" fmla="*/ 515639 h 51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885" h="515639">
                  <a:moveTo>
                    <a:pt x="391885" y="0"/>
                  </a:moveTo>
                  <a:cubicBezTo>
                    <a:pt x="357795" y="77632"/>
                    <a:pt x="323706" y="155264"/>
                    <a:pt x="285320" y="223443"/>
                  </a:cubicBezTo>
                  <a:cubicBezTo>
                    <a:pt x="246934" y="291622"/>
                    <a:pt x="209120" y="360375"/>
                    <a:pt x="161567" y="409074"/>
                  </a:cubicBezTo>
                  <a:cubicBezTo>
                    <a:pt x="114014" y="457773"/>
                    <a:pt x="0" y="515639"/>
                    <a:pt x="0" y="515639"/>
                  </a:cubicBezTo>
                  <a:lnTo>
                    <a:pt x="0" y="515639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FC56D97C-7A13-F143-A883-331A66CE0D2B}"/>
                </a:ext>
              </a:extLst>
            </p:cNvPr>
            <p:cNvSpPr/>
            <p:nvPr/>
          </p:nvSpPr>
          <p:spPr>
            <a:xfrm>
              <a:off x="9346818" y="4214490"/>
              <a:ext cx="309384" cy="484701"/>
            </a:xfrm>
            <a:custGeom>
              <a:avLst/>
              <a:gdLst>
                <a:gd name="connsiteX0" fmla="*/ 309384 w 309384"/>
                <a:gd name="connsiteY0" fmla="*/ 0 h 484701"/>
                <a:gd name="connsiteX1" fmla="*/ 240632 w 309384"/>
                <a:gd name="connsiteY1" fmla="*/ 220006 h 484701"/>
                <a:gd name="connsiteX2" fmla="*/ 113441 w 309384"/>
                <a:gd name="connsiteY2" fmla="*/ 385011 h 484701"/>
                <a:gd name="connsiteX3" fmla="*/ 0 w 309384"/>
                <a:gd name="connsiteY3" fmla="*/ 484701 h 484701"/>
                <a:gd name="connsiteX4" fmla="*/ 0 w 309384"/>
                <a:gd name="connsiteY4" fmla="*/ 484701 h 484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384" h="484701">
                  <a:moveTo>
                    <a:pt x="309384" y="0"/>
                  </a:moveTo>
                  <a:cubicBezTo>
                    <a:pt x="291336" y="77918"/>
                    <a:pt x="273289" y="155837"/>
                    <a:pt x="240632" y="220006"/>
                  </a:cubicBezTo>
                  <a:cubicBezTo>
                    <a:pt x="207975" y="284175"/>
                    <a:pt x="153546" y="340895"/>
                    <a:pt x="113441" y="385011"/>
                  </a:cubicBezTo>
                  <a:cubicBezTo>
                    <a:pt x="73336" y="429127"/>
                    <a:pt x="0" y="484701"/>
                    <a:pt x="0" y="484701"/>
                  </a:cubicBezTo>
                  <a:lnTo>
                    <a:pt x="0" y="484701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DBDB8B92-F8B3-0D4B-959E-1BA3C900BBBE}"/>
                </a:ext>
              </a:extLst>
            </p:cNvPr>
            <p:cNvSpPr/>
            <p:nvPr/>
          </p:nvSpPr>
          <p:spPr>
            <a:xfrm>
              <a:off x="9639014" y="3465095"/>
              <a:ext cx="210341" cy="491576"/>
            </a:xfrm>
            <a:custGeom>
              <a:avLst/>
              <a:gdLst>
                <a:gd name="connsiteX0" fmla="*/ 0 w 210341"/>
                <a:gd name="connsiteY0" fmla="*/ 0 h 491576"/>
                <a:gd name="connsiteX1" fmla="*/ 168442 w 210341"/>
                <a:gd name="connsiteY1" fmla="*/ 151254 h 491576"/>
                <a:gd name="connsiteX2" fmla="*/ 209693 w 210341"/>
                <a:gd name="connsiteY2" fmla="*/ 312821 h 491576"/>
                <a:gd name="connsiteX3" fmla="*/ 147816 w 210341"/>
                <a:gd name="connsiteY3" fmla="*/ 491576 h 491576"/>
                <a:gd name="connsiteX4" fmla="*/ 147816 w 210341"/>
                <a:gd name="connsiteY4" fmla="*/ 491576 h 49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341" h="491576">
                  <a:moveTo>
                    <a:pt x="0" y="0"/>
                  </a:moveTo>
                  <a:cubicBezTo>
                    <a:pt x="66746" y="49558"/>
                    <a:pt x="133493" y="99117"/>
                    <a:pt x="168442" y="151254"/>
                  </a:cubicBezTo>
                  <a:cubicBezTo>
                    <a:pt x="203391" y="203391"/>
                    <a:pt x="213131" y="256101"/>
                    <a:pt x="209693" y="312821"/>
                  </a:cubicBezTo>
                  <a:cubicBezTo>
                    <a:pt x="206255" y="369541"/>
                    <a:pt x="147816" y="491576"/>
                    <a:pt x="147816" y="491576"/>
                  </a:cubicBezTo>
                  <a:lnTo>
                    <a:pt x="147816" y="491576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D57542F4-5D55-5E4A-823D-0444CC7B8BFD}"/>
                </a:ext>
              </a:extLst>
            </p:cNvPr>
            <p:cNvGrpSpPr/>
            <p:nvPr/>
          </p:nvGrpSpPr>
          <p:grpSpPr>
            <a:xfrm>
              <a:off x="9969756" y="3987920"/>
              <a:ext cx="291165" cy="249024"/>
              <a:chOff x="9046679" y="3257632"/>
              <a:chExt cx="291165" cy="249024"/>
            </a:xfrm>
          </p:grpSpPr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96D41828-F624-0548-9097-EAC6D752232A}"/>
                  </a:ext>
                </a:extLst>
              </p:cNvPr>
              <p:cNvCxnSpPr/>
              <p:nvPr/>
            </p:nvCxnSpPr>
            <p:spPr>
              <a:xfrm flipH="1">
                <a:off x="9046679" y="3259236"/>
                <a:ext cx="291165" cy="247420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98EAEF25-D10C-3743-8CB1-0531120F7E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76446" y="3257632"/>
                <a:ext cx="258754" cy="246559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2F6EB799-7542-5847-8285-919EAA782E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04068" y="3362639"/>
              <a:ext cx="4520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3EAE98F-2EE9-9041-AA6C-2D0E5478B9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15325" y="3362639"/>
              <a:ext cx="4520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DDD6392F-4257-0D48-8E8E-8EF6A2CBD6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26582" y="3362639"/>
              <a:ext cx="4520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3792E234-E296-6C45-97E6-A0E9A13AEF36}"/>
              </a:ext>
            </a:extLst>
          </p:cNvPr>
          <p:cNvCxnSpPr/>
          <p:nvPr/>
        </p:nvCxnSpPr>
        <p:spPr>
          <a:xfrm flipH="1">
            <a:off x="9389425" y="4668763"/>
            <a:ext cx="291165" cy="24742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B95DA12A-E3B1-364D-A5A8-6E696C2C4FCB}"/>
              </a:ext>
            </a:extLst>
          </p:cNvPr>
          <p:cNvCxnSpPr>
            <a:cxnSpLocks/>
          </p:cNvCxnSpPr>
          <p:nvPr/>
        </p:nvCxnSpPr>
        <p:spPr>
          <a:xfrm>
            <a:off x="9419192" y="4667159"/>
            <a:ext cx="258754" cy="246559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3FEA3EB-AC7B-B54C-9B65-772069953B5A}"/>
              </a:ext>
            </a:extLst>
          </p:cNvPr>
          <p:cNvGrpSpPr/>
          <p:nvPr/>
        </p:nvGrpSpPr>
        <p:grpSpPr>
          <a:xfrm>
            <a:off x="8762115" y="2763417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6" name="TextBox 215">
                  <a:extLst>
                    <a:ext uri="{FF2B5EF4-FFF2-40B4-BE49-F238E27FC236}">
                      <a16:creationId xmlns:a16="http://schemas.microsoft.com/office/drawing/2014/main" id="{7EE6A6E4-A542-BF44-9C68-2C02EE4CE06A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16" name="TextBox 215">
                  <a:extLst>
                    <a:ext uri="{FF2B5EF4-FFF2-40B4-BE49-F238E27FC236}">
                      <a16:creationId xmlns:a16="http://schemas.microsoft.com/office/drawing/2014/main" id="{7EE6A6E4-A542-BF44-9C68-2C02EE4CE0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4"/>
                  <a:stretch>
                    <a:fillRect b="-869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7" name="Alternate Process 216">
              <a:extLst>
                <a:ext uri="{FF2B5EF4-FFF2-40B4-BE49-F238E27FC236}">
                  <a16:creationId xmlns:a16="http://schemas.microsoft.com/office/drawing/2014/main" id="{3E5781D5-2DFA-1743-B207-16D428AB6931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ACD64B42-CB3E-B447-ADD4-C9CFE6134B47}"/>
              </a:ext>
            </a:extLst>
          </p:cNvPr>
          <p:cNvGrpSpPr/>
          <p:nvPr/>
        </p:nvGrpSpPr>
        <p:grpSpPr>
          <a:xfrm>
            <a:off x="9054215" y="2839617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9" name="TextBox 228">
                  <a:extLst>
                    <a:ext uri="{FF2B5EF4-FFF2-40B4-BE49-F238E27FC236}">
                      <a16:creationId xmlns:a16="http://schemas.microsoft.com/office/drawing/2014/main" id="{4A46FF9A-0A77-B44B-A0FE-28BB7DFFEAC2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29" name="TextBox 228">
                  <a:extLst>
                    <a:ext uri="{FF2B5EF4-FFF2-40B4-BE49-F238E27FC236}">
                      <a16:creationId xmlns:a16="http://schemas.microsoft.com/office/drawing/2014/main" id="{4A46FF9A-0A77-B44B-A0FE-28BB7DFFEA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4"/>
                  <a:stretch>
                    <a:fillRect b="-869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0" name="Alternate Process 229">
              <a:extLst>
                <a:ext uri="{FF2B5EF4-FFF2-40B4-BE49-F238E27FC236}">
                  <a16:creationId xmlns:a16="http://schemas.microsoft.com/office/drawing/2014/main" id="{CE4BD292-93C0-3140-984E-CB2BE926BAE5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ADA7B301-CB05-AE48-AA25-2BE37F191139}"/>
              </a:ext>
            </a:extLst>
          </p:cNvPr>
          <p:cNvGrpSpPr/>
          <p:nvPr/>
        </p:nvGrpSpPr>
        <p:grpSpPr>
          <a:xfrm>
            <a:off x="9384415" y="2865017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EA043991-7207-504B-B550-EC6FE59C4803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accent6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EA043991-7207-504B-B550-EC6FE59C48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5"/>
                  <a:stretch>
                    <a:fillRect b="-869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3" name="Alternate Process 232">
              <a:extLst>
                <a:ext uri="{FF2B5EF4-FFF2-40B4-BE49-F238E27FC236}">
                  <a16:creationId xmlns:a16="http://schemas.microsoft.com/office/drawing/2014/main" id="{7E6A877F-936D-BF43-BBD9-16AEB3550FC7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7F02AB3B-2829-E04C-9F3F-41A7C1047892}"/>
              </a:ext>
            </a:extLst>
          </p:cNvPr>
          <p:cNvGrpSpPr/>
          <p:nvPr/>
        </p:nvGrpSpPr>
        <p:grpSpPr>
          <a:xfrm>
            <a:off x="9714615" y="2788817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28F08625-578E-FB4A-BBED-7BA6C025C02B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28F08625-578E-FB4A-BBED-7BA6C025C0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4"/>
                  <a:stretch>
                    <a:fillRect b="-869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6" name="Alternate Process 235">
              <a:extLst>
                <a:ext uri="{FF2B5EF4-FFF2-40B4-BE49-F238E27FC236}">
                  <a16:creationId xmlns:a16="http://schemas.microsoft.com/office/drawing/2014/main" id="{5E82D233-A888-534D-831D-73CBD6344F2D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FCCDB6CB-80C8-5648-BBD6-FEBAEED39067}"/>
              </a:ext>
            </a:extLst>
          </p:cNvPr>
          <p:cNvGrpSpPr/>
          <p:nvPr/>
        </p:nvGrpSpPr>
        <p:grpSpPr>
          <a:xfrm>
            <a:off x="10946515" y="1988717"/>
            <a:ext cx="851785" cy="652883"/>
            <a:chOff x="10946515" y="1988717"/>
            <a:chExt cx="851785" cy="6528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8" name="TextBox 237">
                  <a:extLst>
                    <a:ext uri="{FF2B5EF4-FFF2-40B4-BE49-F238E27FC236}">
                      <a16:creationId xmlns:a16="http://schemas.microsoft.com/office/drawing/2014/main" id="{5F622CC7-361C-FB40-98F3-B56B3F5E9D8A}"/>
                    </a:ext>
                  </a:extLst>
                </p:cNvPr>
                <p:cNvSpPr txBox="1"/>
                <p:nvPr/>
              </p:nvSpPr>
              <p:spPr>
                <a:xfrm>
                  <a:off x="10946515" y="2006974"/>
                  <a:ext cx="280285" cy="61863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lang="sv-S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sv-S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  <m:t>𝑐</m:t>
                            </m:r>
                            <m:r>
                              <a:rPr lang="sv-S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  <m:t>h𝑖𝑙𝑑</m:t>
                            </m:r>
                            <m:r>
                              <a:rPr lang="sv-S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  <m:t> 0</m:t>
                            </m:r>
                          </m:sub>
                          <m:sup>
                            <m:r>
                              <a:rPr lang="sv-S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  <m:t>𝑐h𝑖𝑙𝑑</m:t>
                            </m:r>
                            <m:r>
                              <a:rPr lang="sv-S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  <m:t> </m:t>
                            </m:r>
                            <m:r>
                              <a:rPr lang="sv-S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  <m:t>𝑖</m:t>
                            </m:r>
                            <m:r>
                              <a:rPr lang="sv-S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  <m:t>−1</m:t>
                            </m:r>
                          </m:sup>
                          <m:e>
                            <m:r>
                              <a:rPr lang="sv-S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  <m:t>#</m:t>
                            </m:r>
                            <m:r>
                              <a:rPr lang="sv-S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  <m:t>𝑣</m:t>
                            </m:r>
                          </m:e>
                        </m:nary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38" name="TextBox 237">
                  <a:extLst>
                    <a:ext uri="{FF2B5EF4-FFF2-40B4-BE49-F238E27FC236}">
                      <a16:creationId xmlns:a16="http://schemas.microsoft.com/office/drawing/2014/main" id="{5F622CC7-361C-FB40-98F3-B56B3F5E9D8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6515" y="2006974"/>
                  <a:ext cx="280285" cy="618631"/>
                </a:xfrm>
                <a:prstGeom prst="rect">
                  <a:avLst/>
                </a:prstGeom>
                <a:blipFill>
                  <a:blip r:embed="rId6"/>
                  <a:stretch>
                    <a:fillRect l="-117391" t="-84000" r="-213043" b="-138000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9" name="Alternate Process 238">
              <a:extLst>
                <a:ext uri="{FF2B5EF4-FFF2-40B4-BE49-F238E27FC236}">
                  <a16:creationId xmlns:a16="http://schemas.microsoft.com/office/drawing/2014/main" id="{E05BF384-C29C-B143-8A6C-2A2EABBBD93A}"/>
                </a:ext>
              </a:extLst>
            </p:cNvPr>
            <p:cNvSpPr/>
            <p:nvPr/>
          </p:nvSpPr>
          <p:spPr>
            <a:xfrm>
              <a:off x="10967766" y="1988717"/>
              <a:ext cx="830534" cy="6528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1" name="TextBox 240">
            <a:extLst>
              <a:ext uri="{FF2B5EF4-FFF2-40B4-BE49-F238E27FC236}">
                <a16:creationId xmlns:a16="http://schemas.microsoft.com/office/drawing/2014/main" id="{BE761A44-EF2C-5A48-A84F-CAA656B00AD2}"/>
              </a:ext>
            </a:extLst>
          </p:cNvPr>
          <p:cNvSpPr txBox="1"/>
          <p:nvPr/>
        </p:nvSpPr>
        <p:spPr>
          <a:xfrm>
            <a:off x="7446268" y="78249"/>
            <a:ext cx="4745732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Two problems: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How can we compress the colors efficiently?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b="1" dirty="0"/>
              <a:t>Connection between DAG nodes and voxel colors with fast color lookups during run-time traversal?</a:t>
            </a:r>
          </a:p>
        </p:txBody>
      </p:sp>
    </p:spTree>
    <p:extLst>
      <p:ext uri="{BB962C8B-B14F-4D97-AF65-F5344CB8AC3E}">
        <p14:creationId xmlns:p14="http://schemas.microsoft.com/office/powerpoint/2010/main" val="357070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9C28C-DD3E-FA41-93F4-EA0D8F5B7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DAGs </a:t>
            </a:r>
            <a:r>
              <a:rPr lang="sv-SE" dirty="0" err="1"/>
              <a:t>with</a:t>
            </a:r>
            <a:r>
              <a:rPr lang="sv-SE" dirty="0"/>
              <a:t> color </a:t>
            </a:r>
            <a:r>
              <a:rPr lang="sv-SE" dirty="0" err="1"/>
              <a:t>indices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E419D2-AA0D-3248-901A-CBA649705B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sv-SE" sz="2000" b="1" dirty="0"/>
                  <a:t>For faster color </a:t>
                </a:r>
                <a:r>
                  <a:rPr lang="sv-SE" sz="2000" b="1" dirty="0" err="1"/>
                  <a:t>lookup</a:t>
                </a:r>
                <a:r>
                  <a:rPr lang="sv-SE" sz="2000" b="1" dirty="0"/>
                  <a:t>, </a:t>
                </a:r>
                <a:r>
                  <a:rPr lang="sv-SE" sz="2000" b="1" dirty="0" err="1"/>
                  <a:t>precompute</a:t>
                </a:r>
                <a:r>
                  <a:rPr lang="sv-SE" sz="2000" b="1" dirty="0"/>
                  <a:t> and store the </a:t>
                </a:r>
                <a:r>
                  <a:rPr lang="sv-SE" sz="2000" b="1" dirty="0" err="1"/>
                  <a:t>sums</a:t>
                </a:r>
                <a:r>
                  <a:rPr lang="sv-SE" sz="2000" b="1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𝑐</m:t>
                        </m:r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h𝑖𝑙𝑑</m:t>
                        </m:r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 0</m:t>
                        </m:r>
                      </m:sub>
                      <m:sup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𝑐h𝑖𝑙𝑑</m:t>
                        </m:r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𝑖</m:t>
                        </m:r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−1</m:t>
                        </m:r>
                      </m:sup>
                      <m:e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(#</m:t>
                        </m:r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𝑣</m:t>
                        </m:r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)</m:t>
                        </m:r>
                      </m:e>
                    </m:nary>
                    <m:r>
                      <a:rPr lang="sv-SE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</m:oMath>
                </a14:m>
                <a:r>
                  <a:rPr lang="sv-SE" sz="2000" b="1" dirty="0"/>
                  <a:t>for </a:t>
                </a:r>
                <a:r>
                  <a:rPr lang="sv-SE" sz="2000" b="1" dirty="0" err="1"/>
                  <a:t>each</a:t>
                </a:r>
                <a:r>
                  <a:rPr lang="sv-SE" sz="2000" b="1" dirty="0"/>
                  <a:t> </a:t>
                </a:r>
                <a:r>
                  <a:rPr lang="sv-SE" sz="2000" b="1" dirty="0" err="1"/>
                  <a:t>child</a:t>
                </a:r>
                <a:r>
                  <a:rPr lang="sv-SE" sz="2000" b="1" dirty="0"/>
                  <a:t> pointer</a:t>
                </a:r>
                <a:endParaRPr lang="sv-SE" sz="2000" dirty="0"/>
              </a:p>
              <a:p>
                <a:pPr lvl="1"/>
                <a:r>
                  <a:rPr lang="sv-SE" sz="1600" dirty="0" err="1"/>
                  <a:t>Reminder</a:t>
                </a:r>
                <a:r>
                  <a:rPr lang="sv-SE" sz="1600" dirty="0"/>
                  <a:t>: #v = #</a:t>
                </a:r>
                <a:r>
                  <a:rPr lang="sv-SE" sz="1600" dirty="0" err="1"/>
                  <a:t>voxels_with_colors_in_subgraph</a:t>
                </a:r>
                <a:endParaRPr lang="sv-SE" sz="1600" b="1" dirty="0"/>
              </a:p>
              <a:p>
                <a:pPr lvl="1"/>
                <a:r>
                  <a:rPr lang="sv-SE" sz="1600" b="1" dirty="0" err="1"/>
                  <a:t>But</a:t>
                </a:r>
                <a:r>
                  <a:rPr lang="sv-SE" sz="1600" b="1" dirty="0"/>
                  <a:t> </a:t>
                </a:r>
                <a:r>
                  <a:rPr lang="sv-SE" sz="1600" b="1" dirty="0" err="1"/>
                  <a:t>roughly</a:t>
                </a:r>
                <a:r>
                  <a:rPr lang="sv-SE" sz="1600" b="1" dirty="0"/>
                  <a:t> </a:t>
                </a:r>
                <a:r>
                  <a:rPr lang="sv-SE" sz="1600" b="1" dirty="0" err="1"/>
                  <a:t>doubles</a:t>
                </a:r>
                <a:r>
                  <a:rPr lang="sv-SE" sz="1600" b="1" dirty="0"/>
                  <a:t> the DAG </a:t>
                </a:r>
                <a:r>
                  <a:rPr lang="sv-SE" sz="1600" b="1" dirty="0" err="1"/>
                  <a:t>size</a:t>
                </a:r>
                <a:endParaRPr lang="sv-SE" sz="1600" b="1" dirty="0"/>
              </a:p>
              <a:p>
                <a:pPr lvl="2"/>
                <a:r>
                  <a:rPr lang="sv-SE" sz="1200" b="1" dirty="0">
                    <a:solidFill>
                      <a:schemeClr val="tx1"/>
                    </a:solidFill>
                  </a:rPr>
                  <a:t>Stores </a:t>
                </a:r>
                <a:r>
                  <a:rPr lang="sv-SE" sz="1200" b="1" dirty="0" err="1">
                    <a:solidFill>
                      <a:schemeClr val="tx1"/>
                    </a:solidFill>
                  </a:rPr>
                  <a:t>one</a:t>
                </a:r>
                <a:r>
                  <a:rPr lang="sv-SE" sz="1200" b="1" dirty="0">
                    <a:solidFill>
                      <a:schemeClr val="tx1"/>
                    </a:solidFill>
                  </a:rPr>
                  <a:t> </a:t>
                </a:r>
                <a:r>
                  <a:rPr lang="sv-SE" sz="1200" b="1" dirty="0" err="1">
                    <a:solidFill>
                      <a:schemeClr val="tx1"/>
                    </a:solidFill>
                  </a:rPr>
                  <a:t>value</a:t>
                </a:r>
                <a:r>
                  <a:rPr lang="sv-SE" sz="1200" b="1" dirty="0">
                    <a:solidFill>
                      <a:schemeClr val="tx1"/>
                    </a:solidFill>
                  </a:rPr>
                  <a:t> per </a:t>
                </a:r>
                <a:r>
                  <a:rPr lang="sv-SE" sz="1200" b="1" dirty="0" err="1">
                    <a:solidFill>
                      <a:schemeClr val="tx1"/>
                    </a:solidFill>
                  </a:rPr>
                  <a:t>child</a:t>
                </a:r>
                <a:r>
                  <a:rPr lang="sv-SE" sz="1200" b="1" dirty="0">
                    <a:solidFill>
                      <a:schemeClr val="tx1"/>
                    </a:solidFill>
                  </a:rPr>
                  <a:t> pointer (1-8) </a:t>
                </a:r>
                <a:r>
                  <a:rPr lang="sv-SE" sz="1200" b="1" dirty="0" err="1">
                    <a:solidFill>
                      <a:schemeClr val="tx1"/>
                    </a:solidFill>
                  </a:rPr>
                  <a:t>instead</a:t>
                </a:r>
                <a:r>
                  <a:rPr lang="sv-SE" sz="1200" b="1" dirty="0">
                    <a:solidFill>
                      <a:schemeClr val="tx1"/>
                    </a:solidFill>
                  </a:rPr>
                  <a:t> </a:t>
                </a:r>
                <a:r>
                  <a:rPr lang="sv-SE" sz="1200" b="1" dirty="0" err="1">
                    <a:solidFill>
                      <a:schemeClr val="tx1"/>
                    </a:solidFill>
                  </a:rPr>
                  <a:t>of</a:t>
                </a:r>
                <a:r>
                  <a:rPr lang="sv-SE" sz="1200" b="1" dirty="0">
                    <a:solidFill>
                      <a:schemeClr val="tx1"/>
                    </a:solidFill>
                  </a:rPr>
                  <a:t> </a:t>
                </a:r>
                <a:r>
                  <a:rPr lang="sv-SE" sz="1200" b="1" dirty="0" err="1">
                    <a:solidFill>
                      <a:schemeClr val="tx1"/>
                    </a:solidFill>
                  </a:rPr>
                  <a:t>one</a:t>
                </a:r>
                <a:r>
                  <a:rPr lang="sv-SE" sz="1200" b="1" dirty="0">
                    <a:solidFill>
                      <a:schemeClr val="tx1"/>
                    </a:solidFill>
                  </a:rPr>
                  <a:t> </a:t>
                </a:r>
                <a:r>
                  <a:rPr lang="sv-SE" sz="1200" b="1" dirty="0" err="1">
                    <a:solidFill>
                      <a:schemeClr val="tx1"/>
                    </a:solidFill>
                  </a:rPr>
                  <a:t>value</a:t>
                </a:r>
                <a:r>
                  <a:rPr lang="sv-SE" sz="1200" b="1" dirty="0">
                    <a:solidFill>
                      <a:schemeClr val="tx1"/>
                    </a:solidFill>
                  </a:rPr>
                  <a:t> per </a:t>
                </a:r>
                <a:r>
                  <a:rPr lang="sv-SE" sz="1200" b="1" dirty="0" err="1">
                    <a:solidFill>
                      <a:schemeClr val="tx1"/>
                    </a:solidFill>
                  </a:rPr>
                  <a:t>node</a:t>
                </a:r>
                <a:endParaRPr lang="sv-SE" sz="1200" b="1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sv-SE" sz="1600" b="1" dirty="0"/>
                  <a:t>(Works for </a:t>
                </a:r>
                <a:r>
                  <a:rPr lang="sv-SE" sz="1600" b="1" dirty="0" err="1"/>
                  <a:t>both</a:t>
                </a:r>
                <a:r>
                  <a:rPr lang="sv-SE" sz="1600" b="1" dirty="0"/>
                  <a:t> colors at all </a:t>
                </a:r>
                <a:r>
                  <a:rPr lang="sv-SE" sz="1600" b="1" dirty="0" err="1"/>
                  <a:t>levels</a:t>
                </a:r>
                <a:r>
                  <a:rPr lang="sv-SE" sz="1600" b="1" dirty="0"/>
                  <a:t> or just </a:t>
                </a:r>
                <a:r>
                  <a:rPr lang="sv-SE" sz="1600" b="1" dirty="0" err="1"/>
                  <a:t>leaf</a:t>
                </a:r>
                <a:r>
                  <a:rPr lang="sv-SE" sz="1600" b="1" dirty="0"/>
                  <a:t> colors)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E419D2-AA0D-3248-901A-CBA649705B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483" t="-10393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98EAEC-05A3-BA4C-B48D-48EBD0AF2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Course: Voxel DAGs. /Ulf Assarsson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6F7142-8E6F-204B-B10A-7EB9CB483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383D87C6-71C7-4248-A4D3-E52BEE163250}"/>
              </a:ext>
            </a:extLst>
          </p:cNvPr>
          <p:cNvSpPr/>
          <p:nvPr/>
        </p:nvSpPr>
        <p:spPr>
          <a:xfrm>
            <a:off x="8701011" y="1989720"/>
            <a:ext cx="1148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     DAG: </a:t>
            </a:r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57A3169D-B4E8-5A44-9C83-BA3FE193E9FD}"/>
              </a:ext>
            </a:extLst>
          </p:cNvPr>
          <p:cNvGrpSpPr/>
          <p:nvPr/>
        </p:nvGrpSpPr>
        <p:grpSpPr>
          <a:xfrm>
            <a:off x="7550772" y="2560645"/>
            <a:ext cx="4048250" cy="2579451"/>
            <a:chOff x="7550772" y="2560645"/>
            <a:chExt cx="4048250" cy="257945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DEDAAB2-8693-364A-B2A7-817DAC4F2782}"/>
                </a:ext>
              </a:extLst>
            </p:cNvPr>
            <p:cNvGrpSpPr/>
            <p:nvPr/>
          </p:nvGrpSpPr>
          <p:grpSpPr>
            <a:xfrm>
              <a:off x="7550772" y="2560645"/>
              <a:ext cx="4048250" cy="2579451"/>
              <a:chOff x="1964163" y="2354806"/>
              <a:chExt cx="4048250" cy="257945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91D6BAE-1C75-9D40-B679-5886019A035D}"/>
                  </a:ext>
                </a:extLst>
              </p:cNvPr>
              <p:cNvGrpSpPr/>
              <p:nvPr/>
            </p:nvGrpSpPr>
            <p:grpSpPr>
              <a:xfrm>
                <a:off x="1964163" y="2354806"/>
                <a:ext cx="4048250" cy="2579451"/>
                <a:chOff x="1964163" y="2354806"/>
                <a:chExt cx="4048250" cy="2579451"/>
              </a:xfrm>
            </p:grpSpPr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3F7A4241-5591-794B-AAFA-D1F82933B652}"/>
                    </a:ext>
                  </a:extLst>
                </p:cNvPr>
                <p:cNvCxnSpPr>
                  <a:cxnSpLocks/>
                  <a:stCxn id="40" idx="3"/>
                  <a:endCxn id="44" idx="7"/>
                </p:cNvCxnSpPr>
                <p:nvPr/>
              </p:nvCxnSpPr>
              <p:spPr>
                <a:xfrm flipH="1">
                  <a:off x="3668209" y="3968168"/>
                  <a:ext cx="345279" cy="54106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2E294D65-3ACF-E04F-A6B3-8ACC7A67F6D7}"/>
                    </a:ext>
                  </a:extLst>
                </p:cNvPr>
                <p:cNvCxnSpPr/>
                <p:nvPr/>
              </p:nvCxnSpPr>
              <p:spPr>
                <a:xfrm>
                  <a:off x="4126833" y="3995091"/>
                  <a:ext cx="80162" cy="482511"/>
                </a:xfrm>
                <a:prstGeom prst="straightConnector1">
                  <a:avLst/>
                </a:prstGeom>
                <a:ln>
                  <a:solidFill>
                    <a:srgbClr val="EA585D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40FFE6CB-6952-8A41-882D-E30E53C85203}"/>
                    </a:ext>
                  </a:extLst>
                </p:cNvPr>
                <p:cNvCxnSpPr>
                  <a:cxnSpLocks/>
                  <a:stCxn id="40" idx="5"/>
                  <a:endCxn id="46" idx="1"/>
                </p:cNvCxnSpPr>
                <p:nvPr/>
              </p:nvCxnSpPr>
              <p:spPr>
                <a:xfrm>
                  <a:off x="4178917" y="3968168"/>
                  <a:ext cx="337539" cy="54106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37B87446-6BBE-0F48-A209-E6EAB08B0271}"/>
                    </a:ext>
                  </a:extLst>
                </p:cNvPr>
                <p:cNvCxnSpPr>
                  <a:cxnSpLocks/>
                  <a:endCxn id="40" idx="0"/>
                </p:cNvCxnSpPr>
                <p:nvPr/>
              </p:nvCxnSpPr>
              <p:spPr>
                <a:xfrm>
                  <a:off x="3990849" y="3286169"/>
                  <a:ext cx="105354" cy="475169"/>
                </a:xfrm>
                <a:prstGeom prst="straightConnector1">
                  <a:avLst/>
                </a:prstGeom>
                <a:ln>
                  <a:solidFill>
                    <a:srgbClr val="EA585D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FA1CB263-7E9D-3647-9D6E-5B2DB23DB54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518484" y="4567601"/>
                  <a:ext cx="142613" cy="36001"/>
                  <a:chOff x="5317669" y="1790582"/>
                  <a:chExt cx="248095" cy="62625"/>
                </a:xfrm>
                <a:effectLst/>
              </p:grpSpPr>
              <p:sp>
                <p:nvSpPr>
                  <p:cNvPr id="127" name="Oval 126">
                    <a:extLst>
                      <a:ext uri="{FF2B5EF4-FFF2-40B4-BE49-F238E27FC236}">
                        <a16:creationId xmlns:a16="http://schemas.microsoft.com/office/drawing/2014/main" id="{05A2F305-9368-984C-A064-70ED76D5D75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17669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" name="Oval 127">
                    <a:extLst>
                      <a:ext uri="{FF2B5EF4-FFF2-40B4-BE49-F238E27FC236}">
                        <a16:creationId xmlns:a16="http://schemas.microsoft.com/office/drawing/2014/main" id="{88FEC2BB-D2F1-D34E-8C49-EFCCD983957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10754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id="{4CA3F902-D8EC-AA41-986B-720D5C20107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503836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4FC32D85-7B04-134B-B99E-DC8BE11D9281}"/>
                    </a:ext>
                  </a:extLst>
                </p:cNvPr>
                <p:cNvCxnSpPr/>
                <p:nvPr/>
              </p:nvCxnSpPr>
              <p:spPr>
                <a:xfrm flipH="1">
                  <a:off x="5324341" y="3936990"/>
                  <a:ext cx="89346" cy="179468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arrow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DA2ECDDE-1560-4C4D-B5B6-7C3B2422C4E4}"/>
                    </a:ext>
                  </a:extLst>
                </p:cNvPr>
                <p:cNvCxnSpPr/>
                <p:nvPr/>
              </p:nvCxnSpPr>
              <p:spPr>
                <a:xfrm>
                  <a:off x="2553999" y="3944441"/>
                  <a:ext cx="89337" cy="174704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arrow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F0B5D673-252E-5642-A363-819633E4841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07943" y="3949949"/>
                  <a:ext cx="122224" cy="179468"/>
                  <a:chOff x="4212466" y="1667434"/>
                  <a:chExt cx="166455" cy="244413"/>
                </a:xfrm>
                <a:effectLst/>
              </p:grpSpPr>
              <p:cxnSp>
                <p:nvCxnSpPr>
                  <p:cNvPr id="125" name="Straight Arrow Connector 124">
                    <a:extLst>
                      <a:ext uri="{FF2B5EF4-FFF2-40B4-BE49-F238E27FC236}">
                        <a16:creationId xmlns:a16="http://schemas.microsoft.com/office/drawing/2014/main" id="{4B47D4F6-8C72-5D4D-AE37-3B4A6F2C3A2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Arrow Connector 125">
                    <a:extLst>
                      <a:ext uri="{FF2B5EF4-FFF2-40B4-BE49-F238E27FC236}">
                        <a16:creationId xmlns:a16="http://schemas.microsoft.com/office/drawing/2014/main" id="{A71917D1-1E18-0647-B7D9-E80096532D4A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12466" y="1667434"/>
                    <a:ext cx="121679" cy="244413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7B2D1546-601C-3341-A8E2-2ED71352964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887066" y="3240382"/>
                  <a:ext cx="122215" cy="176474"/>
                  <a:chOff x="4375731" y="1669474"/>
                  <a:chExt cx="166442" cy="240336"/>
                </a:xfrm>
                <a:effectLst/>
              </p:grpSpPr>
              <p:cxnSp>
                <p:nvCxnSpPr>
                  <p:cNvPr id="123" name="Straight Arrow Connector 122">
                    <a:extLst>
                      <a:ext uri="{FF2B5EF4-FFF2-40B4-BE49-F238E27FC236}">
                        <a16:creationId xmlns:a16="http://schemas.microsoft.com/office/drawing/2014/main" id="{92E7358E-FCFB-B043-A573-A1EC7CE13671}"/>
                      </a:ext>
                    </a:extLst>
                  </p:cNvPr>
                  <p:cNvCxnSpPr/>
                  <p:nvPr/>
                </p:nvCxnSpPr>
                <p:spPr>
                  <a:xfrm>
                    <a:off x="4420507" y="1670678"/>
                    <a:ext cx="121666" cy="23792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Arrow Connector 123">
                    <a:extLst>
                      <a:ext uri="{FF2B5EF4-FFF2-40B4-BE49-F238E27FC236}">
                        <a16:creationId xmlns:a16="http://schemas.microsoft.com/office/drawing/2014/main" id="{7F917304-1D8A-9C44-B356-0E44AAD08BF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630C58B7-63D4-E24E-B4C1-59EA5C5255E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263983" y="3953063"/>
                  <a:ext cx="242097" cy="179468"/>
                  <a:chOff x="4212466" y="1667434"/>
                  <a:chExt cx="329707" cy="244413"/>
                </a:xfrm>
                <a:effectLst/>
              </p:grpSpPr>
              <p:cxnSp>
                <p:nvCxnSpPr>
                  <p:cNvPr id="120" name="Straight Arrow Connector 119">
                    <a:extLst>
                      <a:ext uri="{FF2B5EF4-FFF2-40B4-BE49-F238E27FC236}">
                        <a16:creationId xmlns:a16="http://schemas.microsoft.com/office/drawing/2014/main" id="{28888650-38A6-F948-9A15-778AA032BE6A}"/>
                      </a:ext>
                    </a:extLst>
                  </p:cNvPr>
                  <p:cNvCxnSpPr/>
                  <p:nvPr/>
                </p:nvCxnSpPr>
                <p:spPr>
                  <a:xfrm>
                    <a:off x="4420507" y="1670678"/>
                    <a:ext cx="121666" cy="23792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Arrow Connector 120">
                    <a:extLst>
                      <a:ext uri="{FF2B5EF4-FFF2-40B4-BE49-F238E27FC236}">
                        <a16:creationId xmlns:a16="http://schemas.microsoft.com/office/drawing/2014/main" id="{3FD3251F-B212-124C-B75D-CB6D8C6CE85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Arrow Connector 121">
                    <a:extLst>
                      <a:ext uri="{FF2B5EF4-FFF2-40B4-BE49-F238E27FC236}">
                        <a16:creationId xmlns:a16="http://schemas.microsoft.com/office/drawing/2014/main" id="{C8CBFACF-750B-8F44-AD4B-F6169E0D029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12466" y="1667434"/>
                    <a:ext cx="121679" cy="244413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1E3DA8C3-3415-ED41-A709-376C6335CF4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426826" y="3953063"/>
                  <a:ext cx="242097" cy="179468"/>
                  <a:chOff x="4212466" y="1667434"/>
                  <a:chExt cx="329707" cy="244413"/>
                </a:xfrm>
                <a:effectLst/>
              </p:grpSpPr>
              <p:cxnSp>
                <p:nvCxnSpPr>
                  <p:cNvPr id="117" name="Straight Arrow Connector 116">
                    <a:extLst>
                      <a:ext uri="{FF2B5EF4-FFF2-40B4-BE49-F238E27FC236}">
                        <a16:creationId xmlns:a16="http://schemas.microsoft.com/office/drawing/2014/main" id="{3C223F49-9D14-8946-9152-0ABD7907E6CA}"/>
                      </a:ext>
                    </a:extLst>
                  </p:cNvPr>
                  <p:cNvCxnSpPr/>
                  <p:nvPr/>
                </p:nvCxnSpPr>
                <p:spPr>
                  <a:xfrm>
                    <a:off x="4420507" y="1670678"/>
                    <a:ext cx="121666" cy="23792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Straight Arrow Connector 117">
                    <a:extLst>
                      <a:ext uri="{FF2B5EF4-FFF2-40B4-BE49-F238E27FC236}">
                        <a16:creationId xmlns:a16="http://schemas.microsoft.com/office/drawing/2014/main" id="{9451BFDA-8F3A-F641-97D4-6E793FA43F3E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Straight Arrow Connector 118">
                    <a:extLst>
                      <a:ext uri="{FF2B5EF4-FFF2-40B4-BE49-F238E27FC236}">
                        <a16:creationId xmlns:a16="http://schemas.microsoft.com/office/drawing/2014/main" id="{17B03F50-F5F5-1341-B270-85AC5485D60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12466" y="1667434"/>
                    <a:ext cx="121679" cy="244413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A419CF3C-9D00-C645-9783-721154D3050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558589" y="3254960"/>
                  <a:ext cx="242097" cy="179468"/>
                  <a:chOff x="4212466" y="1667434"/>
                  <a:chExt cx="329707" cy="244413"/>
                </a:xfrm>
                <a:effectLst/>
              </p:grpSpPr>
              <p:cxnSp>
                <p:nvCxnSpPr>
                  <p:cNvPr id="114" name="Straight Arrow Connector 113">
                    <a:extLst>
                      <a:ext uri="{FF2B5EF4-FFF2-40B4-BE49-F238E27FC236}">
                        <a16:creationId xmlns:a16="http://schemas.microsoft.com/office/drawing/2014/main" id="{0B8A5F12-2509-2C4C-BA05-0A9D5E82DF86}"/>
                      </a:ext>
                    </a:extLst>
                  </p:cNvPr>
                  <p:cNvCxnSpPr/>
                  <p:nvPr/>
                </p:nvCxnSpPr>
                <p:spPr>
                  <a:xfrm>
                    <a:off x="4420507" y="1670678"/>
                    <a:ext cx="121666" cy="23792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Arrow Connector 114">
                    <a:extLst>
                      <a:ext uri="{FF2B5EF4-FFF2-40B4-BE49-F238E27FC236}">
                        <a16:creationId xmlns:a16="http://schemas.microsoft.com/office/drawing/2014/main" id="{64170F29-BA7D-6043-8CB4-16CDFF8C027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Straight Arrow Connector 115">
                    <a:extLst>
                      <a:ext uri="{FF2B5EF4-FFF2-40B4-BE49-F238E27FC236}">
                        <a16:creationId xmlns:a16="http://schemas.microsoft.com/office/drawing/2014/main" id="{7C2BDAF2-DD69-754E-9F2C-D7ED977F5EBE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12466" y="1667434"/>
                    <a:ext cx="121679" cy="244413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439AE142-F335-3647-8DB8-58735AF9F12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88614" y="3254960"/>
                  <a:ext cx="242097" cy="179468"/>
                  <a:chOff x="4212466" y="1667434"/>
                  <a:chExt cx="329707" cy="244413"/>
                </a:xfrm>
                <a:effectLst/>
              </p:grpSpPr>
              <p:cxnSp>
                <p:nvCxnSpPr>
                  <p:cNvPr id="111" name="Straight Arrow Connector 110">
                    <a:extLst>
                      <a:ext uri="{FF2B5EF4-FFF2-40B4-BE49-F238E27FC236}">
                        <a16:creationId xmlns:a16="http://schemas.microsoft.com/office/drawing/2014/main" id="{C0F67529-E644-7F47-99D7-6BFBB2BAAC86}"/>
                      </a:ext>
                    </a:extLst>
                  </p:cNvPr>
                  <p:cNvCxnSpPr/>
                  <p:nvPr/>
                </p:nvCxnSpPr>
                <p:spPr>
                  <a:xfrm>
                    <a:off x="4420507" y="1670678"/>
                    <a:ext cx="121666" cy="23792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Arrow Connector 111">
                    <a:extLst>
                      <a:ext uri="{FF2B5EF4-FFF2-40B4-BE49-F238E27FC236}">
                        <a16:creationId xmlns:a16="http://schemas.microsoft.com/office/drawing/2014/main" id="{B2EF2CF5-FA5C-3947-A17C-76F472D7015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Arrow Connector 112">
                    <a:extLst>
                      <a:ext uri="{FF2B5EF4-FFF2-40B4-BE49-F238E27FC236}">
                        <a16:creationId xmlns:a16="http://schemas.microsoft.com/office/drawing/2014/main" id="{3184B739-4156-9D4C-9A96-50EEF74D67BC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12466" y="1667434"/>
                    <a:ext cx="121679" cy="244413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4" name="Connector 23">
                  <a:extLst>
                    <a:ext uri="{FF2B5EF4-FFF2-40B4-BE49-F238E27FC236}">
                      <a16:creationId xmlns:a16="http://schemas.microsoft.com/office/drawing/2014/main" id="{19651AAC-5428-F54F-B6B1-53ABD36C0A38}"/>
                    </a:ext>
                  </a:extLst>
                </p:cNvPr>
                <p:cNvSpPr/>
                <p:nvPr/>
              </p:nvSpPr>
              <p:spPr>
                <a:xfrm>
                  <a:off x="2772954" y="3058501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Connector 24">
                  <a:extLst>
                    <a:ext uri="{FF2B5EF4-FFF2-40B4-BE49-F238E27FC236}">
                      <a16:creationId xmlns:a16="http://schemas.microsoft.com/office/drawing/2014/main" id="{9ED944E8-C205-1E4C-9EC6-AAC5FFDBE429}"/>
                    </a:ext>
                  </a:extLst>
                </p:cNvPr>
                <p:cNvSpPr/>
                <p:nvPr/>
              </p:nvSpPr>
              <p:spPr>
                <a:xfrm>
                  <a:off x="3495734" y="3058501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Connector 25">
                  <a:extLst>
                    <a:ext uri="{FF2B5EF4-FFF2-40B4-BE49-F238E27FC236}">
                      <a16:creationId xmlns:a16="http://schemas.microsoft.com/office/drawing/2014/main" id="{E62CF2D1-8EEA-EF49-906D-2E1929F314A5}"/>
                    </a:ext>
                  </a:extLst>
                </p:cNvPr>
                <p:cNvSpPr/>
                <p:nvPr/>
              </p:nvSpPr>
              <p:spPr>
                <a:xfrm>
                  <a:off x="4563020" y="3058501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Connector 26">
                  <a:extLst>
                    <a:ext uri="{FF2B5EF4-FFF2-40B4-BE49-F238E27FC236}">
                      <a16:creationId xmlns:a16="http://schemas.microsoft.com/office/drawing/2014/main" id="{A0D4E97B-0E7E-3C4E-83F1-659D3FA19FCA}"/>
                    </a:ext>
                  </a:extLst>
                </p:cNvPr>
                <p:cNvSpPr/>
                <p:nvPr/>
              </p:nvSpPr>
              <p:spPr>
                <a:xfrm>
                  <a:off x="3840239" y="3058501"/>
                  <a:ext cx="233953" cy="242316"/>
                </a:xfrm>
                <a:prstGeom prst="flowChartConnector">
                  <a:avLst/>
                </a:prstGeom>
                <a:solidFill>
                  <a:srgbClr val="EA7385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266946D5-95BE-6B48-889C-508B9863A7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4744" y="3156800"/>
                  <a:ext cx="4520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1BB38E36-7925-2447-9D7E-574E22D08A0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96001" y="3156800"/>
                  <a:ext cx="4520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6EC72C2A-FFFE-4C4B-BC2D-408E5066252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407258" y="3156800"/>
                  <a:ext cx="4520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E9DB3871-C8DA-2045-8254-6176A1FE1CF8}"/>
                    </a:ext>
                  </a:extLst>
                </p:cNvPr>
                <p:cNvCxnSpPr>
                  <a:cxnSpLocks/>
                  <a:stCxn id="92" idx="3"/>
                  <a:endCxn id="24" idx="7"/>
                </p:cNvCxnSpPr>
                <p:nvPr/>
              </p:nvCxnSpPr>
              <p:spPr>
                <a:xfrm flipH="1">
                  <a:off x="2972645" y="2561636"/>
                  <a:ext cx="732957" cy="53235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4190B910-6C06-D043-B24F-4E0023408863}"/>
                    </a:ext>
                  </a:extLst>
                </p:cNvPr>
                <p:cNvCxnSpPr/>
                <p:nvPr/>
              </p:nvCxnSpPr>
              <p:spPr>
                <a:xfrm>
                  <a:off x="3821738" y="2588767"/>
                  <a:ext cx="110797" cy="464630"/>
                </a:xfrm>
                <a:prstGeom prst="straightConnector1">
                  <a:avLst/>
                </a:prstGeom>
                <a:ln>
                  <a:solidFill>
                    <a:srgbClr val="EA585D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8A203760-167C-1A4B-8518-93BBADAE33F3}"/>
                    </a:ext>
                  </a:extLst>
                </p:cNvPr>
                <p:cNvCxnSpPr>
                  <a:cxnSpLocks/>
                  <a:stCxn id="92" idx="5"/>
                  <a:endCxn id="26" idx="1"/>
                </p:cNvCxnSpPr>
                <p:nvPr/>
              </p:nvCxnSpPr>
              <p:spPr>
                <a:xfrm>
                  <a:off x="3871031" y="2561636"/>
                  <a:ext cx="726251" cy="53235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Connector 37">
                  <a:extLst>
                    <a:ext uri="{FF2B5EF4-FFF2-40B4-BE49-F238E27FC236}">
                      <a16:creationId xmlns:a16="http://schemas.microsoft.com/office/drawing/2014/main" id="{79068662-3B56-244F-A169-EE48B3867535}"/>
                    </a:ext>
                  </a:extLst>
                </p:cNvPr>
                <p:cNvSpPr/>
                <p:nvPr/>
              </p:nvSpPr>
              <p:spPr>
                <a:xfrm>
                  <a:off x="3711680" y="3761338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Connector 38">
                  <a:extLst>
                    <a:ext uri="{FF2B5EF4-FFF2-40B4-BE49-F238E27FC236}">
                      <a16:creationId xmlns:a16="http://schemas.microsoft.com/office/drawing/2014/main" id="{9EC11A8F-AE71-4542-8BC7-DF6900B42848}"/>
                    </a:ext>
                  </a:extLst>
                </p:cNvPr>
                <p:cNvSpPr/>
                <p:nvPr/>
              </p:nvSpPr>
              <p:spPr>
                <a:xfrm>
                  <a:off x="4422980" y="3761338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Connector 39">
                  <a:extLst>
                    <a:ext uri="{FF2B5EF4-FFF2-40B4-BE49-F238E27FC236}">
                      <a16:creationId xmlns:a16="http://schemas.microsoft.com/office/drawing/2014/main" id="{1D1BC601-59D8-0344-9FDD-A836344CA155}"/>
                    </a:ext>
                  </a:extLst>
                </p:cNvPr>
                <p:cNvSpPr/>
                <p:nvPr/>
              </p:nvSpPr>
              <p:spPr>
                <a:xfrm>
                  <a:off x="3979226" y="3761338"/>
                  <a:ext cx="233953" cy="242316"/>
                </a:xfrm>
                <a:prstGeom prst="flowChartConnector">
                  <a:avLst/>
                </a:prstGeom>
                <a:solidFill>
                  <a:srgbClr val="EA7385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5F52BC09-04A5-574D-B7DA-720A3A8BF33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535474" y="3864496"/>
                  <a:ext cx="142613" cy="36000"/>
                  <a:chOff x="5317669" y="1790582"/>
                  <a:chExt cx="248095" cy="62625"/>
                </a:xfrm>
                <a:effectLst/>
              </p:grpSpPr>
              <p:sp>
                <p:nvSpPr>
                  <p:cNvPr id="108" name="Oval 107">
                    <a:extLst>
                      <a:ext uri="{FF2B5EF4-FFF2-40B4-BE49-F238E27FC236}">
                        <a16:creationId xmlns:a16="http://schemas.microsoft.com/office/drawing/2014/main" id="{F6BA27D7-07E1-EB46-A324-C4416795E70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17669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" name="Oval 108">
                    <a:extLst>
                      <a:ext uri="{FF2B5EF4-FFF2-40B4-BE49-F238E27FC236}">
                        <a16:creationId xmlns:a16="http://schemas.microsoft.com/office/drawing/2014/main" id="{D9AE3D15-B3FE-9E4F-A783-8C4A74EAEF1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10754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" name="Oval 109">
                    <a:extLst>
                      <a:ext uri="{FF2B5EF4-FFF2-40B4-BE49-F238E27FC236}">
                        <a16:creationId xmlns:a16="http://schemas.microsoft.com/office/drawing/2014/main" id="{5663DB6E-B9DF-2848-88DD-1ED0BA20146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503836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A9A6A709-6EF4-A546-BE06-D0FA54C41DD4}"/>
                    </a:ext>
                  </a:extLst>
                </p:cNvPr>
                <p:cNvGrpSpPr/>
                <p:nvPr/>
              </p:nvGrpSpPr>
              <p:grpSpPr>
                <a:xfrm>
                  <a:off x="4246772" y="3864496"/>
                  <a:ext cx="142613" cy="36000"/>
                  <a:chOff x="3390568" y="2390104"/>
                  <a:chExt cx="142613" cy="36000"/>
                </a:xfrm>
                <a:effectLst/>
              </p:grpSpPr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1AFDC245-8249-D349-84F4-CF6922023C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390568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" name="Oval 105">
                    <a:extLst>
                      <a:ext uri="{FF2B5EF4-FFF2-40B4-BE49-F238E27FC236}">
                        <a16:creationId xmlns:a16="http://schemas.microsoft.com/office/drawing/2014/main" id="{8A6EB3B2-C650-1848-82F0-FA0030B011F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44076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" name="Oval 106">
                    <a:extLst>
                      <a:ext uri="{FF2B5EF4-FFF2-40B4-BE49-F238E27FC236}">
                        <a16:creationId xmlns:a16="http://schemas.microsoft.com/office/drawing/2014/main" id="{EA856828-555D-804C-9F89-4047E60252C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97583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44" name="Connector 43">
                  <a:extLst>
                    <a:ext uri="{FF2B5EF4-FFF2-40B4-BE49-F238E27FC236}">
                      <a16:creationId xmlns:a16="http://schemas.microsoft.com/office/drawing/2014/main" id="{60F2184F-361A-0344-8005-3FFAA59C6877}"/>
                    </a:ext>
                  </a:extLst>
                </p:cNvPr>
                <p:cNvSpPr/>
                <p:nvPr/>
              </p:nvSpPr>
              <p:spPr>
                <a:xfrm>
                  <a:off x="3497045" y="4477602"/>
                  <a:ext cx="200531" cy="215999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Connector 44">
                  <a:extLst>
                    <a:ext uri="{FF2B5EF4-FFF2-40B4-BE49-F238E27FC236}">
                      <a16:creationId xmlns:a16="http://schemas.microsoft.com/office/drawing/2014/main" id="{7EDA2FE3-104C-FC4C-AAE0-64138F4BB5D4}"/>
                    </a:ext>
                  </a:extLst>
                </p:cNvPr>
                <p:cNvSpPr/>
                <p:nvPr/>
              </p:nvSpPr>
              <p:spPr>
                <a:xfrm>
                  <a:off x="3877404" y="4477602"/>
                  <a:ext cx="200531" cy="215999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Connector 45">
                  <a:extLst>
                    <a:ext uri="{FF2B5EF4-FFF2-40B4-BE49-F238E27FC236}">
                      <a16:creationId xmlns:a16="http://schemas.microsoft.com/office/drawing/2014/main" id="{51816FB6-9DFE-CB4C-93E0-1B231C27F3AA}"/>
                    </a:ext>
                  </a:extLst>
                </p:cNvPr>
                <p:cNvSpPr/>
                <p:nvPr/>
              </p:nvSpPr>
              <p:spPr>
                <a:xfrm>
                  <a:off x="4487089" y="4477602"/>
                  <a:ext cx="200531" cy="215999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54F01574-0085-B84F-8C92-71A0FE0193B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26370" y="4570167"/>
                  <a:ext cx="122240" cy="32090"/>
                  <a:chOff x="5317669" y="1790582"/>
                  <a:chExt cx="248095" cy="62625"/>
                </a:xfrm>
              </p:grpSpPr>
              <p:sp>
                <p:nvSpPr>
                  <p:cNvPr id="102" name="Oval 101">
                    <a:extLst>
                      <a:ext uri="{FF2B5EF4-FFF2-40B4-BE49-F238E27FC236}">
                        <a16:creationId xmlns:a16="http://schemas.microsoft.com/office/drawing/2014/main" id="{F73843A1-E132-A94A-B5E9-8B6B0C38B09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17669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03" name="Oval 102">
                    <a:extLst>
                      <a:ext uri="{FF2B5EF4-FFF2-40B4-BE49-F238E27FC236}">
                        <a16:creationId xmlns:a16="http://schemas.microsoft.com/office/drawing/2014/main" id="{BCF539BD-0370-7C45-A029-9AD4CBEBA9B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10754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04" name="Oval 103">
                    <a:extLst>
                      <a:ext uri="{FF2B5EF4-FFF2-40B4-BE49-F238E27FC236}">
                        <a16:creationId xmlns:a16="http://schemas.microsoft.com/office/drawing/2014/main" id="{57270F28-E913-5D45-815B-C113A45CE08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503836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74F1DCBA-1276-6E46-B613-CEB23572CA2C}"/>
                    </a:ext>
                  </a:extLst>
                </p:cNvPr>
                <p:cNvGrpSpPr/>
                <p:nvPr/>
              </p:nvGrpSpPr>
              <p:grpSpPr>
                <a:xfrm>
                  <a:off x="4336054" y="4570167"/>
                  <a:ext cx="122240" cy="32090"/>
                  <a:chOff x="3390568" y="2390104"/>
                  <a:chExt cx="142613" cy="36000"/>
                </a:xfrm>
              </p:grpSpPr>
              <p:sp>
                <p:nvSpPr>
                  <p:cNvPr id="99" name="Oval 98">
                    <a:extLst>
                      <a:ext uri="{FF2B5EF4-FFF2-40B4-BE49-F238E27FC236}">
                        <a16:creationId xmlns:a16="http://schemas.microsoft.com/office/drawing/2014/main" id="{C78861C1-73E9-DB45-B89A-F2DE75F385D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390568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00" name="Oval 99">
                    <a:extLst>
                      <a:ext uri="{FF2B5EF4-FFF2-40B4-BE49-F238E27FC236}">
                        <a16:creationId xmlns:a16="http://schemas.microsoft.com/office/drawing/2014/main" id="{01E9B35A-C672-6C49-B230-DEBB59952B5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44076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01" name="Oval 100">
                    <a:extLst>
                      <a:ext uri="{FF2B5EF4-FFF2-40B4-BE49-F238E27FC236}">
                        <a16:creationId xmlns:a16="http://schemas.microsoft.com/office/drawing/2014/main" id="{F553858F-E313-334C-9343-2C45B20E50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97583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sp>
              <p:nvSpPr>
                <p:cNvPr id="49" name="Connector 48">
                  <a:extLst>
                    <a:ext uri="{FF2B5EF4-FFF2-40B4-BE49-F238E27FC236}">
                      <a16:creationId xmlns:a16="http://schemas.microsoft.com/office/drawing/2014/main" id="{8112C68B-6473-FD4F-84D4-92AFB85576AA}"/>
                    </a:ext>
                  </a:extLst>
                </p:cNvPr>
                <p:cNvSpPr/>
                <p:nvPr/>
              </p:nvSpPr>
              <p:spPr>
                <a:xfrm>
                  <a:off x="5320639" y="3761338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781A18E5-2C26-874E-8708-D4A695CAEEEE}"/>
                    </a:ext>
                  </a:extLst>
                </p:cNvPr>
                <p:cNvCxnSpPr>
                  <a:cxnSpLocks/>
                  <a:stCxn id="26" idx="5"/>
                  <a:endCxn id="49" idx="1"/>
                </p:cNvCxnSpPr>
                <p:nvPr/>
              </p:nvCxnSpPr>
              <p:spPr>
                <a:xfrm>
                  <a:off x="4762711" y="3265331"/>
                  <a:ext cx="592190" cy="53149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Connector 50">
                  <a:extLst>
                    <a:ext uri="{FF2B5EF4-FFF2-40B4-BE49-F238E27FC236}">
                      <a16:creationId xmlns:a16="http://schemas.microsoft.com/office/drawing/2014/main" id="{5E6AA6C4-DEBD-4B4A-BCAF-89546C11BF4B}"/>
                    </a:ext>
                  </a:extLst>
                </p:cNvPr>
                <p:cNvSpPr/>
                <p:nvPr/>
              </p:nvSpPr>
              <p:spPr>
                <a:xfrm>
                  <a:off x="2395342" y="3761338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2" name="Straight Arrow Connector 51">
                  <a:extLst>
                    <a:ext uri="{FF2B5EF4-FFF2-40B4-BE49-F238E27FC236}">
                      <a16:creationId xmlns:a16="http://schemas.microsoft.com/office/drawing/2014/main" id="{5849D261-CC29-0046-B1B4-61577215C94D}"/>
                    </a:ext>
                  </a:extLst>
                </p:cNvPr>
                <p:cNvCxnSpPr/>
                <p:nvPr/>
              </p:nvCxnSpPr>
              <p:spPr>
                <a:xfrm flipH="1">
                  <a:off x="2552431" y="3286668"/>
                  <a:ext cx="278612" cy="47950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Connector 52">
                  <a:extLst>
                    <a:ext uri="{FF2B5EF4-FFF2-40B4-BE49-F238E27FC236}">
                      <a16:creationId xmlns:a16="http://schemas.microsoft.com/office/drawing/2014/main" id="{64DD275F-DA7A-8843-80B5-5BD681E43EE6}"/>
                    </a:ext>
                  </a:extLst>
                </p:cNvPr>
                <p:cNvSpPr/>
                <p:nvPr/>
              </p:nvSpPr>
              <p:spPr>
                <a:xfrm>
                  <a:off x="2029393" y="4477602"/>
                  <a:ext cx="215999" cy="215999"/>
                </a:xfrm>
                <a:prstGeom prst="flowChartConnector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20C63A6E-CE59-8A44-BC4A-1E1FE6E9B13B}"/>
                    </a:ext>
                  </a:extLst>
                </p:cNvPr>
                <p:cNvCxnSpPr/>
                <p:nvPr/>
              </p:nvCxnSpPr>
              <p:spPr>
                <a:xfrm flipH="1">
                  <a:off x="2196066" y="3989846"/>
                  <a:ext cx="269029" cy="50205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Connector 54">
                  <a:extLst>
                    <a:ext uri="{FF2B5EF4-FFF2-40B4-BE49-F238E27FC236}">
                      <a16:creationId xmlns:a16="http://schemas.microsoft.com/office/drawing/2014/main" id="{4321C53F-732E-574D-8E9B-1613B2D46043}"/>
                    </a:ext>
                  </a:extLst>
                </p:cNvPr>
                <p:cNvSpPr/>
                <p:nvPr/>
              </p:nvSpPr>
              <p:spPr>
                <a:xfrm>
                  <a:off x="5648252" y="4477602"/>
                  <a:ext cx="215999" cy="215999"/>
                </a:xfrm>
                <a:prstGeom prst="flowChartConnector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DD7365CB-B774-B64D-9624-E07208669C00}"/>
                    </a:ext>
                  </a:extLst>
                </p:cNvPr>
                <p:cNvCxnSpPr/>
                <p:nvPr/>
              </p:nvCxnSpPr>
              <p:spPr>
                <a:xfrm>
                  <a:off x="5481102" y="3992960"/>
                  <a:ext cx="226778" cy="48598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Connector 56">
                  <a:extLst>
                    <a:ext uri="{FF2B5EF4-FFF2-40B4-BE49-F238E27FC236}">
                      <a16:creationId xmlns:a16="http://schemas.microsoft.com/office/drawing/2014/main" id="{6DC714DC-EFFB-EF41-98A2-09A1498C6F42}"/>
                    </a:ext>
                  </a:extLst>
                </p:cNvPr>
                <p:cNvSpPr/>
                <p:nvPr/>
              </p:nvSpPr>
              <p:spPr>
                <a:xfrm>
                  <a:off x="5398931" y="4477602"/>
                  <a:ext cx="215999" cy="215999"/>
                </a:xfrm>
                <a:prstGeom prst="flowChartConnector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2FAF786-67AE-5B46-8704-34FDAB485DE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223483" y="4567601"/>
                  <a:ext cx="142613" cy="36001"/>
                  <a:chOff x="5317669" y="1790582"/>
                  <a:chExt cx="248095" cy="62625"/>
                </a:xfrm>
                <a:effectLst/>
              </p:grpSpPr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F267BB7B-260E-0C43-BF23-27916B93E60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17669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" name="Oval 96">
                    <a:extLst>
                      <a:ext uri="{FF2B5EF4-FFF2-40B4-BE49-F238E27FC236}">
                        <a16:creationId xmlns:a16="http://schemas.microsoft.com/office/drawing/2014/main" id="{6E413889-A987-BE49-AE3D-12E4965F02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10754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" name="Oval 97">
                    <a:extLst>
                      <a:ext uri="{FF2B5EF4-FFF2-40B4-BE49-F238E27FC236}">
                        <a16:creationId xmlns:a16="http://schemas.microsoft.com/office/drawing/2014/main" id="{FA7F6982-A57A-0349-9D72-CADC1ABE9E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503836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59" name="Connector 58">
                  <a:extLst>
                    <a:ext uri="{FF2B5EF4-FFF2-40B4-BE49-F238E27FC236}">
                      <a16:creationId xmlns:a16="http://schemas.microsoft.com/office/drawing/2014/main" id="{C374599C-5117-0149-B13B-2BC32F39CD12}"/>
                    </a:ext>
                  </a:extLst>
                </p:cNvPr>
                <p:cNvSpPr/>
                <p:nvPr/>
              </p:nvSpPr>
              <p:spPr>
                <a:xfrm>
                  <a:off x="2279253" y="4477602"/>
                  <a:ext cx="215999" cy="215999"/>
                </a:xfrm>
                <a:prstGeom prst="flowChartConnector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0" name="Straight Arrow Connector 59">
                  <a:extLst>
                    <a:ext uri="{FF2B5EF4-FFF2-40B4-BE49-F238E27FC236}">
                      <a16:creationId xmlns:a16="http://schemas.microsoft.com/office/drawing/2014/main" id="{11A4154B-9B82-1C4A-ABD0-5A5420219F20}"/>
                    </a:ext>
                  </a:extLst>
                </p:cNvPr>
                <p:cNvCxnSpPr>
                  <a:cxnSpLocks/>
                  <a:endCxn id="59" idx="0"/>
                </p:cNvCxnSpPr>
                <p:nvPr/>
              </p:nvCxnSpPr>
              <p:spPr>
                <a:xfrm flipH="1">
                  <a:off x="2387253" y="3999439"/>
                  <a:ext cx="106864" cy="47816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Arrow Connector 60">
                  <a:extLst>
                    <a:ext uri="{FF2B5EF4-FFF2-40B4-BE49-F238E27FC236}">
                      <a16:creationId xmlns:a16="http://schemas.microsoft.com/office/drawing/2014/main" id="{D87C8C07-EA13-2140-B943-463142E5FD56}"/>
                    </a:ext>
                  </a:extLst>
                </p:cNvPr>
                <p:cNvCxnSpPr>
                  <a:cxnSpLocks/>
                  <a:endCxn id="57" idx="0"/>
                </p:cNvCxnSpPr>
                <p:nvPr/>
              </p:nvCxnSpPr>
              <p:spPr>
                <a:xfrm>
                  <a:off x="5448706" y="4005919"/>
                  <a:ext cx="58225" cy="47168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3AD90F0-2669-F248-B7B7-F1E85A155446}"/>
                    </a:ext>
                  </a:extLst>
                </p:cNvPr>
                <p:cNvSpPr txBox="1"/>
                <p:nvPr/>
              </p:nvSpPr>
              <p:spPr>
                <a:xfrm>
                  <a:off x="5594617" y="4657258"/>
                  <a:ext cx="417796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n-1</a:t>
                  </a: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28F3D955-C482-964C-8E88-581ABBD86E1D}"/>
                    </a:ext>
                  </a:extLst>
                </p:cNvPr>
                <p:cNvSpPr txBox="1"/>
                <p:nvPr/>
              </p:nvSpPr>
              <p:spPr>
                <a:xfrm>
                  <a:off x="5332334" y="4657258"/>
                  <a:ext cx="417796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n-2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8B6F78AC-B855-944E-ADFC-48959EDD8314}"/>
                    </a:ext>
                  </a:extLst>
                </p:cNvPr>
                <p:cNvSpPr txBox="1"/>
                <p:nvPr/>
              </p:nvSpPr>
              <p:spPr>
                <a:xfrm>
                  <a:off x="4094778" y="4657258"/>
                  <a:ext cx="220298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i</a:t>
                  </a:r>
                </a:p>
              </p:txBody>
            </p:sp>
            <p:sp>
              <p:nvSpPr>
                <p:cNvPr id="65" name="Alternate Process 64">
                  <a:extLst>
                    <a:ext uri="{FF2B5EF4-FFF2-40B4-BE49-F238E27FC236}">
                      <a16:creationId xmlns:a16="http://schemas.microsoft.com/office/drawing/2014/main" id="{4F7586FE-1673-1841-9630-F38AC23A1EA4}"/>
                    </a:ext>
                  </a:extLst>
                </p:cNvPr>
                <p:cNvSpPr/>
                <p:nvPr/>
              </p:nvSpPr>
              <p:spPr>
                <a:xfrm>
                  <a:off x="3466391" y="4443428"/>
                  <a:ext cx="625475" cy="288224"/>
                </a:xfrm>
                <a:prstGeom prst="flowChartAlternateProcess">
                  <a:avLst/>
                </a:prstGeom>
                <a:noFill/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4DE406CA-F210-3545-8CAA-62C29D8CF8CD}"/>
                    </a:ext>
                  </a:extLst>
                </p:cNvPr>
                <p:cNvSpPr txBox="1"/>
                <p:nvPr/>
              </p:nvSpPr>
              <p:spPr>
                <a:xfrm>
                  <a:off x="3826011" y="4657258"/>
                  <a:ext cx="372172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i-1</a:t>
                  </a: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654EB88C-9BE4-A04D-AE63-8078EDF568EA}"/>
                    </a:ext>
                  </a:extLst>
                </p:cNvPr>
                <p:cNvSpPr txBox="1"/>
                <p:nvPr/>
              </p:nvSpPr>
              <p:spPr>
                <a:xfrm>
                  <a:off x="5384973" y="4455482"/>
                  <a:ext cx="25891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000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3A8EF381-B1D5-8A48-A608-8A6E7CAE49BC}"/>
                    </a:ext>
                  </a:extLst>
                </p:cNvPr>
                <p:cNvSpPr txBox="1"/>
                <p:nvPr/>
              </p:nvSpPr>
              <p:spPr>
                <a:xfrm>
                  <a:off x="5634558" y="4455482"/>
                  <a:ext cx="25891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000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BDEE2867-DDF5-A34F-B74E-C4516FCB4F77}"/>
                    </a:ext>
                  </a:extLst>
                </p:cNvPr>
                <p:cNvSpPr txBox="1"/>
                <p:nvPr/>
              </p:nvSpPr>
              <p:spPr>
                <a:xfrm>
                  <a:off x="2355475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endParaRPr lang="en-US" sz="1000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83C9295A-8998-5448-8F42-206C0F2B524E}"/>
                    </a:ext>
                  </a:extLst>
                </p:cNvPr>
                <p:cNvSpPr txBox="1"/>
                <p:nvPr/>
              </p:nvSpPr>
              <p:spPr>
                <a:xfrm>
                  <a:off x="3671054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endParaRPr lang="en-US" sz="1000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B421752E-C12C-3F40-94F3-D3FDC917F169}"/>
                    </a:ext>
                  </a:extLst>
                </p:cNvPr>
                <p:cNvSpPr txBox="1"/>
                <p:nvPr/>
              </p:nvSpPr>
              <p:spPr>
                <a:xfrm>
                  <a:off x="3933603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endParaRPr lang="en-US" sz="1000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5CBA7466-EC73-1043-B74A-1A9C9D03A19B}"/>
                    </a:ext>
                  </a:extLst>
                </p:cNvPr>
                <p:cNvSpPr txBox="1"/>
                <p:nvPr/>
              </p:nvSpPr>
              <p:spPr>
                <a:xfrm>
                  <a:off x="4380680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endParaRPr lang="en-US" sz="1000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F3001EB9-32DB-264C-94EE-F2F79747FE24}"/>
                    </a:ext>
                  </a:extLst>
                </p:cNvPr>
                <p:cNvSpPr txBox="1"/>
                <p:nvPr/>
              </p:nvSpPr>
              <p:spPr>
                <a:xfrm>
                  <a:off x="5278206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endParaRPr lang="en-US" sz="1000" dirty="0">
                    <a:latin typeface="Times New Roman"/>
                    <a:cs typeface="Times New Roman"/>
                  </a:endParaRPr>
                </a:p>
              </p:txBody>
            </p:sp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4AD3FA38-BA14-4E43-89E7-581692282322}"/>
                    </a:ext>
                  </a:extLst>
                </p:cNvPr>
                <p:cNvCxnSpPr>
                  <a:cxnSpLocks/>
                  <a:stCxn id="27" idx="3"/>
                  <a:endCxn id="90" idx="7"/>
                </p:cNvCxnSpPr>
                <p:nvPr/>
              </p:nvCxnSpPr>
              <p:spPr>
                <a:xfrm flipH="1">
                  <a:off x="3467619" y="3265331"/>
                  <a:ext cx="406882" cy="53149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794C7C3B-2E93-044C-8715-0C6732FF0722}"/>
                    </a:ext>
                  </a:extLst>
                </p:cNvPr>
                <p:cNvSpPr/>
                <p:nvPr/>
              </p:nvSpPr>
              <p:spPr>
                <a:xfrm>
                  <a:off x="2925735" y="4040853"/>
                  <a:ext cx="1006928" cy="680357"/>
                </a:xfrm>
                <a:custGeom>
                  <a:avLst/>
                  <a:gdLst>
                    <a:gd name="connsiteX0" fmla="*/ 303893 w 1006928"/>
                    <a:gd name="connsiteY0" fmla="*/ 0 h 680357"/>
                    <a:gd name="connsiteX1" fmla="*/ 0 w 1006928"/>
                    <a:gd name="connsiteY1" fmla="*/ 421821 h 680357"/>
                    <a:gd name="connsiteX2" fmla="*/ 0 w 1006928"/>
                    <a:gd name="connsiteY2" fmla="*/ 680357 h 680357"/>
                    <a:gd name="connsiteX3" fmla="*/ 526143 w 1006928"/>
                    <a:gd name="connsiteY3" fmla="*/ 680357 h 680357"/>
                    <a:gd name="connsiteX4" fmla="*/ 526143 w 1006928"/>
                    <a:gd name="connsiteY4" fmla="*/ 426357 h 680357"/>
                    <a:gd name="connsiteX5" fmla="*/ 0 w 1006928"/>
                    <a:gd name="connsiteY5" fmla="*/ 430893 h 680357"/>
                    <a:gd name="connsiteX6" fmla="*/ 526143 w 1006928"/>
                    <a:gd name="connsiteY6" fmla="*/ 421821 h 680357"/>
                    <a:gd name="connsiteX7" fmla="*/ 1006928 w 1006928"/>
                    <a:gd name="connsiteY7" fmla="*/ 0 h 680357"/>
                    <a:gd name="connsiteX8" fmla="*/ 303893 w 1006928"/>
                    <a:gd name="connsiteY8" fmla="*/ 0 h 680357"/>
                    <a:gd name="connsiteX0" fmla="*/ 303893 w 1006928"/>
                    <a:gd name="connsiteY0" fmla="*/ 0 h 680357"/>
                    <a:gd name="connsiteX1" fmla="*/ 0 w 1006928"/>
                    <a:gd name="connsiteY1" fmla="*/ 421821 h 680357"/>
                    <a:gd name="connsiteX2" fmla="*/ 0 w 1006928"/>
                    <a:gd name="connsiteY2" fmla="*/ 680357 h 680357"/>
                    <a:gd name="connsiteX3" fmla="*/ 526143 w 1006928"/>
                    <a:gd name="connsiteY3" fmla="*/ 680357 h 680357"/>
                    <a:gd name="connsiteX4" fmla="*/ 526143 w 1006928"/>
                    <a:gd name="connsiteY4" fmla="*/ 426357 h 680357"/>
                    <a:gd name="connsiteX5" fmla="*/ 0 w 1006928"/>
                    <a:gd name="connsiteY5" fmla="*/ 430893 h 680357"/>
                    <a:gd name="connsiteX6" fmla="*/ 521607 w 1006928"/>
                    <a:gd name="connsiteY6" fmla="*/ 430893 h 680357"/>
                    <a:gd name="connsiteX7" fmla="*/ 1006928 w 1006928"/>
                    <a:gd name="connsiteY7" fmla="*/ 0 h 680357"/>
                    <a:gd name="connsiteX8" fmla="*/ 303893 w 1006928"/>
                    <a:gd name="connsiteY8" fmla="*/ 0 h 680357"/>
                    <a:gd name="connsiteX0" fmla="*/ 317500 w 1006928"/>
                    <a:gd name="connsiteY0" fmla="*/ 0 h 680357"/>
                    <a:gd name="connsiteX1" fmla="*/ 0 w 1006928"/>
                    <a:gd name="connsiteY1" fmla="*/ 421821 h 680357"/>
                    <a:gd name="connsiteX2" fmla="*/ 0 w 1006928"/>
                    <a:gd name="connsiteY2" fmla="*/ 680357 h 680357"/>
                    <a:gd name="connsiteX3" fmla="*/ 526143 w 1006928"/>
                    <a:gd name="connsiteY3" fmla="*/ 680357 h 680357"/>
                    <a:gd name="connsiteX4" fmla="*/ 526143 w 1006928"/>
                    <a:gd name="connsiteY4" fmla="*/ 426357 h 680357"/>
                    <a:gd name="connsiteX5" fmla="*/ 0 w 1006928"/>
                    <a:gd name="connsiteY5" fmla="*/ 430893 h 680357"/>
                    <a:gd name="connsiteX6" fmla="*/ 521607 w 1006928"/>
                    <a:gd name="connsiteY6" fmla="*/ 430893 h 680357"/>
                    <a:gd name="connsiteX7" fmla="*/ 1006928 w 1006928"/>
                    <a:gd name="connsiteY7" fmla="*/ 0 h 680357"/>
                    <a:gd name="connsiteX8" fmla="*/ 317500 w 1006928"/>
                    <a:gd name="connsiteY8" fmla="*/ 0 h 680357"/>
                    <a:gd name="connsiteX0" fmla="*/ 335643 w 1006928"/>
                    <a:gd name="connsiteY0" fmla="*/ 108858 h 680357"/>
                    <a:gd name="connsiteX1" fmla="*/ 0 w 1006928"/>
                    <a:gd name="connsiteY1" fmla="*/ 421821 h 680357"/>
                    <a:gd name="connsiteX2" fmla="*/ 0 w 1006928"/>
                    <a:gd name="connsiteY2" fmla="*/ 680357 h 680357"/>
                    <a:gd name="connsiteX3" fmla="*/ 526143 w 1006928"/>
                    <a:gd name="connsiteY3" fmla="*/ 680357 h 680357"/>
                    <a:gd name="connsiteX4" fmla="*/ 526143 w 1006928"/>
                    <a:gd name="connsiteY4" fmla="*/ 426357 h 680357"/>
                    <a:gd name="connsiteX5" fmla="*/ 0 w 1006928"/>
                    <a:gd name="connsiteY5" fmla="*/ 430893 h 680357"/>
                    <a:gd name="connsiteX6" fmla="*/ 521607 w 1006928"/>
                    <a:gd name="connsiteY6" fmla="*/ 430893 h 680357"/>
                    <a:gd name="connsiteX7" fmla="*/ 1006928 w 1006928"/>
                    <a:gd name="connsiteY7" fmla="*/ 0 h 680357"/>
                    <a:gd name="connsiteX8" fmla="*/ 335643 w 1006928"/>
                    <a:gd name="connsiteY8" fmla="*/ 108858 h 680357"/>
                    <a:gd name="connsiteX0" fmla="*/ 312964 w 1006928"/>
                    <a:gd name="connsiteY0" fmla="*/ 0 h 680357"/>
                    <a:gd name="connsiteX1" fmla="*/ 0 w 1006928"/>
                    <a:gd name="connsiteY1" fmla="*/ 421821 h 680357"/>
                    <a:gd name="connsiteX2" fmla="*/ 0 w 1006928"/>
                    <a:gd name="connsiteY2" fmla="*/ 680357 h 680357"/>
                    <a:gd name="connsiteX3" fmla="*/ 526143 w 1006928"/>
                    <a:gd name="connsiteY3" fmla="*/ 680357 h 680357"/>
                    <a:gd name="connsiteX4" fmla="*/ 526143 w 1006928"/>
                    <a:gd name="connsiteY4" fmla="*/ 426357 h 680357"/>
                    <a:gd name="connsiteX5" fmla="*/ 0 w 1006928"/>
                    <a:gd name="connsiteY5" fmla="*/ 430893 h 680357"/>
                    <a:gd name="connsiteX6" fmla="*/ 521607 w 1006928"/>
                    <a:gd name="connsiteY6" fmla="*/ 430893 h 680357"/>
                    <a:gd name="connsiteX7" fmla="*/ 1006928 w 1006928"/>
                    <a:gd name="connsiteY7" fmla="*/ 0 h 680357"/>
                    <a:gd name="connsiteX8" fmla="*/ 312964 w 1006928"/>
                    <a:gd name="connsiteY8" fmla="*/ 0 h 680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6928" h="680357">
                      <a:moveTo>
                        <a:pt x="312964" y="0"/>
                      </a:moveTo>
                      <a:lnTo>
                        <a:pt x="0" y="421821"/>
                      </a:lnTo>
                      <a:lnTo>
                        <a:pt x="0" y="680357"/>
                      </a:lnTo>
                      <a:lnTo>
                        <a:pt x="526143" y="680357"/>
                      </a:lnTo>
                      <a:lnTo>
                        <a:pt x="526143" y="426357"/>
                      </a:lnTo>
                      <a:lnTo>
                        <a:pt x="0" y="430893"/>
                      </a:lnTo>
                      <a:lnTo>
                        <a:pt x="521607" y="430893"/>
                      </a:lnTo>
                      <a:lnTo>
                        <a:pt x="1006928" y="0"/>
                      </a:lnTo>
                      <a:lnTo>
                        <a:pt x="312964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  <a:alpha val="22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  <a:alpha val="22000"/>
                      </a:schemeClr>
                    </a:gs>
                  </a:gsLst>
                  <a:lin ang="16200000" scaled="0"/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Alternate Process 78">
                  <a:extLst>
                    <a:ext uri="{FF2B5EF4-FFF2-40B4-BE49-F238E27FC236}">
                      <a16:creationId xmlns:a16="http://schemas.microsoft.com/office/drawing/2014/main" id="{AE6C9F4E-3A58-AD44-AD0C-EB1A16896BF7}"/>
                    </a:ext>
                  </a:extLst>
                </p:cNvPr>
                <p:cNvSpPr/>
                <p:nvPr/>
              </p:nvSpPr>
              <p:spPr>
                <a:xfrm>
                  <a:off x="3193887" y="3733769"/>
                  <a:ext cx="767939" cy="304549"/>
                </a:xfrm>
                <a:prstGeom prst="flowChartAlternateProcess">
                  <a:avLst/>
                </a:prstGeom>
                <a:noFill/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6EE1D888-F72A-4144-9790-BADE47BBC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64163" y="4462674"/>
                  <a:ext cx="947965" cy="453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F904B52D-D02F-BE4C-B70B-02F2B7D4DFB1}"/>
                    </a:ext>
                  </a:extLst>
                </p:cNvPr>
                <p:cNvSpPr txBox="1"/>
                <p:nvPr/>
              </p:nvSpPr>
              <p:spPr>
                <a:xfrm>
                  <a:off x="2731006" y="3045735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endParaRPr lang="en-US" sz="1000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863AA8DE-EDD4-2A43-B013-C597918E5DEB}"/>
                    </a:ext>
                  </a:extLst>
                </p:cNvPr>
                <p:cNvSpPr txBox="1"/>
                <p:nvPr/>
              </p:nvSpPr>
              <p:spPr>
                <a:xfrm>
                  <a:off x="3460070" y="3045735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endParaRPr lang="en-US" sz="1000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04B800C7-9F3E-5642-B9F6-2A167EC1E139}"/>
                    </a:ext>
                  </a:extLst>
                </p:cNvPr>
                <p:cNvSpPr txBox="1"/>
                <p:nvPr/>
              </p:nvSpPr>
              <p:spPr>
                <a:xfrm>
                  <a:off x="4526060" y="3045735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endParaRPr lang="en-US" sz="1000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86" name="Alternate Process 85">
                  <a:extLst>
                    <a:ext uri="{FF2B5EF4-FFF2-40B4-BE49-F238E27FC236}">
                      <a16:creationId xmlns:a16="http://schemas.microsoft.com/office/drawing/2014/main" id="{16F7D04B-2BDE-344B-B765-ABCAFD869F8C}"/>
                    </a:ext>
                  </a:extLst>
                </p:cNvPr>
                <p:cNvSpPr/>
                <p:nvPr/>
              </p:nvSpPr>
              <p:spPr>
                <a:xfrm>
                  <a:off x="2701456" y="3027478"/>
                  <a:ext cx="1075574" cy="298068"/>
                </a:xfrm>
                <a:prstGeom prst="flowChartAlternateProcess">
                  <a:avLst/>
                </a:prstGeom>
                <a:noFill/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D52332FC-8743-BE46-99A4-23CD766724CF}"/>
                    </a:ext>
                  </a:extLst>
                </p:cNvPr>
                <p:cNvSpPr txBox="1"/>
                <p:nvPr/>
              </p:nvSpPr>
              <p:spPr>
                <a:xfrm>
                  <a:off x="3476396" y="4461514"/>
                  <a:ext cx="258918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900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25F3105B-F9CA-204E-AEFD-A43CCA613FFB}"/>
                    </a:ext>
                  </a:extLst>
                </p:cNvPr>
                <p:cNvSpPr txBox="1"/>
                <p:nvPr/>
              </p:nvSpPr>
              <p:spPr>
                <a:xfrm>
                  <a:off x="4468008" y="4461514"/>
                  <a:ext cx="258918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900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90" name="Connector 89">
                  <a:extLst>
                    <a:ext uri="{FF2B5EF4-FFF2-40B4-BE49-F238E27FC236}">
                      <a16:creationId xmlns:a16="http://schemas.microsoft.com/office/drawing/2014/main" id="{FEFC4A53-D73B-D247-BFD9-AAF66E4E803D}"/>
                    </a:ext>
                  </a:extLst>
                </p:cNvPr>
                <p:cNvSpPr/>
                <p:nvPr/>
              </p:nvSpPr>
              <p:spPr>
                <a:xfrm>
                  <a:off x="3267928" y="3761338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C57C29BC-9B09-A94E-A8DD-B489ADAB0560}"/>
                    </a:ext>
                  </a:extLst>
                </p:cNvPr>
                <p:cNvSpPr txBox="1"/>
                <p:nvPr/>
              </p:nvSpPr>
              <p:spPr>
                <a:xfrm>
                  <a:off x="3233562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endParaRPr lang="en-US" sz="1000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92" name="Connector 91">
                  <a:extLst>
                    <a:ext uri="{FF2B5EF4-FFF2-40B4-BE49-F238E27FC236}">
                      <a16:creationId xmlns:a16="http://schemas.microsoft.com/office/drawing/2014/main" id="{9428FC4C-F6A9-D042-B64F-EE0C409C8782}"/>
                    </a:ext>
                  </a:extLst>
                </p:cNvPr>
                <p:cNvSpPr/>
                <p:nvPr/>
              </p:nvSpPr>
              <p:spPr>
                <a:xfrm>
                  <a:off x="3671340" y="2354806"/>
                  <a:ext cx="233953" cy="242316"/>
                </a:xfrm>
                <a:prstGeom prst="flowChartConnector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DA55CF57-B9DE-8C4F-9E35-9FF7D9F49906}"/>
                    </a:ext>
                  </a:extLst>
                </p:cNvPr>
                <p:cNvGrpSpPr/>
                <p:nvPr/>
              </p:nvGrpSpPr>
              <p:grpSpPr>
                <a:xfrm>
                  <a:off x="4087385" y="4458592"/>
                  <a:ext cx="243304" cy="252000"/>
                  <a:chOff x="4290585" y="5030092"/>
                  <a:chExt cx="243304" cy="252000"/>
                </a:xfrm>
              </p:grpSpPr>
              <p:sp>
                <p:nvSpPr>
                  <p:cNvPr id="94" name="Connector 93">
                    <a:extLst>
                      <a:ext uri="{FF2B5EF4-FFF2-40B4-BE49-F238E27FC236}">
                        <a16:creationId xmlns:a16="http://schemas.microsoft.com/office/drawing/2014/main" id="{785C801C-1D9E-424B-9C88-5CDFC3F90160}"/>
                      </a:ext>
                    </a:extLst>
                  </p:cNvPr>
                  <p:cNvSpPr/>
                  <p:nvPr/>
                </p:nvSpPr>
                <p:spPr>
                  <a:xfrm>
                    <a:off x="4311972" y="5048093"/>
                    <a:ext cx="200531" cy="215999"/>
                  </a:xfrm>
                  <a:prstGeom prst="flowChartConnector">
                    <a:avLst/>
                  </a:prstGeom>
                  <a:solidFill>
                    <a:srgbClr val="EA7385"/>
                  </a:solidFill>
                  <a:ln w="28575" cmpd="sng">
                    <a:solidFill>
                      <a:srgbClr val="FF0000"/>
                    </a:solidFill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5" name="Connector 94">
                    <a:extLst>
                      <a:ext uri="{FF2B5EF4-FFF2-40B4-BE49-F238E27FC236}">
                        <a16:creationId xmlns:a16="http://schemas.microsoft.com/office/drawing/2014/main" id="{77B46643-0BA7-6945-8E18-418C6BB714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290585" y="5030092"/>
                    <a:ext cx="243304" cy="252000"/>
                  </a:xfrm>
                  <a:prstGeom prst="flowChartConnector">
                    <a:avLst/>
                  </a:prstGeom>
                  <a:noFill/>
                  <a:ln w="19050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D97CC255-DB69-864F-BA35-661DC3125B2E}"/>
                    </a:ext>
                  </a:extLst>
                </p:cNvPr>
                <p:cNvSpPr txBox="1"/>
                <p:nvPr/>
              </p:nvSpPr>
              <p:spPr>
                <a:xfrm>
                  <a:off x="3800371" y="3045735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endParaRPr lang="en-US" sz="1000" dirty="0">
                    <a:latin typeface="Times New Roman"/>
                    <a:cs typeface="Times New Roman"/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A187A1-DBDF-B84F-A929-680437B056B1}"/>
                  </a:ext>
                </a:extLst>
              </p:cNvPr>
              <p:cNvSpPr txBox="1"/>
              <p:nvPr/>
            </p:nvSpPr>
            <p:spPr>
              <a:xfrm>
                <a:off x="4093828" y="4461514"/>
                <a:ext cx="25891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900" dirty="0">
                  <a:latin typeface="Times New Roman"/>
                  <a:cs typeface="Times New Roman"/>
                </a:endParaRPr>
              </a:p>
            </p:txBody>
          </p:sp>
        </p:grpSp>
        <p:cxnSp>
          <p:nvCxnSpPr>
            <p:cNvPr id="131" name="Curved Connector 130">
              <a:extLst>
                <a:ext uri="{FF2B5EF4-FFF2-40B4-BE49-F238E27FC236}">
                  <a16:creationId xmlns:a16="http://schemas.microsoft.com/office/drawing/2014/main" id="{61796AF4-5373-2240-91BE-0327ADBFBD10}"/>
                </a:ext>
              </a:extLst>
            </p:cNvPr>
            <p:cNvCxnSpPr>
              <a:cxnSpLocks/>
              <a:stCxn id="92" idx="4"/>
            </p:cNvCxnSpPr>
            <p:nvPr/>
          </p:nvCxnSpPr>
          <p:spPr>
            <a:xfrm rot="5400000">
              <a:off x="8759693" y="2684594"/>
              <a:ext cx="496867" cy="733601"/>
            </a:xfrm>
            <a:prstGeom prst="curvedConnector2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80A01A1D-8AF2-9C42-9E54-31D9B4487ACA}"/>
                </a:ext>
              </a:extLst>
            </p:cNvPr>
            <p:cNvGrpSpPr/>
            <p:nvPr/>
          </p:nvGrpSpPr>
          <p:grpSpPr>
            <a:xfrm>
              <a:off x="9046679" y="3257632"/>
              <a:ext cx="291165" cy="249024"/>
              <a:chOff x="9046679" y="3257632"/>
              <a:chExt cx="291165" cy="249024"/>
            </a:xfrm>
          </p:grpSpPr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3D9DD7AD-8431-A54A-9B18-E329AB91CD7C}"/>
                  </a:ext>
                </a:extLst>
              </p:cNvPr>
              <p:cNvCxnSpPr/>
              <p:nvPr/>
            </p:nvCxnSpPr>
            <p:spPr>
              <a:xfrm flipH="1">
                <a:off x="9046679" y="3259236"/>
                <a:ext cx="291165" cy="247420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2F51B4C9-F722-3E4E-B4DE-D443B5F0D8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76446" y="3257632"/>
                <a:ext cx="258754" cy="246559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244176F1-CA07-7542-891F-AFA938A41EB9}"/>
                </a:ext>
              </a:extLst>
            </p:cNvPr>
            <p:cNvGrpSpPr/>
            <p:nvPr/>
          </p:nvGrpSpPr>
          <p:grpSpPr>
            <a:xfrm>
              <a:off x="9259147" y="3968427"/>
              <a:ext cx="291165" cy="249024"/>
              <a:chOff x="9046679" y="3257632"/>
              <a:chExt cx="291165" cy="249024"/>
            </a:xfrm>
          </p:grpSpPr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0F4E9E88-0AFF-0240-A5FD-1CE0383D16F6}"/>
                  </a:ext>
                </a:extLst>
              </p:cNvPr>
              <p:cNvCxnSpPr/>
              <p:nvPr/>
            </p:nvCxnSpPr>
            <p:spPr>
              <a:xfrm flipH="1">
                <a:off x="9046679" y="3259236"/>
                <a:ext cx="291165" cy="247420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972F6109-6975-5546-A97F-3EBC91A737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76446" y="3257632"/>
                <a:ext cx="258754" cy="246559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C771EC93-8A8C-0747-B67E-A0C9B0652A73}"/>
                </a:ext>
              </a:extLst>
            </p:cNvPr>
            <p:cNvSpPr/>
            <p:nvPr/>
          </p:nvSpPr>
          <p:spPr>
            <a:xfrm>
              <a:off x="9130250" y="3506346"/>
              <a:ext cx="391885" cy="515639"/>
            </a:xfrm>
            <a:custGeom>
              <a:avLst/>
              <a:gdLst>
                <a:gd name="connsiteX0" fmla="*/ 391885 w 391885"/>
                <a:gd name="connsiteY0" fmla="*/ 0 h 515639"/>
                <a:gd name="connsiteX1" fmla="*/ 285320 w 391885"/>
                <a:gd name="connsiteY1" fmla="*/ 223443 h 515639"/>
                <a:gd name="connsiteX2" fmla="*/ 161567 w 391885"/>
                <a:gd name="connsiteY2" fmla="*/ 409074 h 515639"/>
                <a:gd name="connsiteX3" fmla="*/ 0 w 391885"/>
                <a:gd name="connsiteY3" fmla="*/ 515639 h 515639"/>
                <a:gd name="connsiteX4" fmla="*/ 0 w 391885"/>
                <a:gd name="connsiteY4" fmla="*/ 515639 h 51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885" h="515639">
                  <a:moveTo>
                    <a:pt x="391885" y="0"/>
                  </a:moveTo>
                  <a:cubicBezTo>
                    <a:pt x="357795" y="77632"/>
                    <a:pt x="323706" y="155264"/>
                    <a:pt x="285320" y="223443"/>
                  </a:cubicBezTo>
                  <a:cubicBezTo>
                    <a:pt x="246934" y="291622"/>
                    <a:pt x="209120" y="360375"/>
                    <a:pt x="161567" y="409074"/>
                  </a:cubicBezTo>
                  <a:cubicBezTo>
                    <a:pt x="114014" y="457773"/>
                    <a:pt x="0" y="515639"/>
                    <a:pt x="0" y="515639"/>
                  </a:cubicBezTo>
                  <a:lnTo>
                    <a:pt x="0" y="515639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FC56D97C-7A13-F143-A883-331A66CE0D2B}"/>
                </a:ext>
              </a:extLst>
            </p:cNvPr>
            <p:cNvSpPr/>
            <p:nvPr/>
          </p:nvSpPr>
          <p:spPr>
            <a:xfrm>
              <a:off x="9346818" y="4214490"/>
              <a:ext cx="309384" cy="484701"/>
            </a:xfrm>
            <a:custGeom>
              <a:avLst/>
              <a:gdLst>
                <a:gd name="connsiteX0" fmla="*/ 309384 w 309384"/>
                <a:gd name="connsiteY0" fmla="*/ 0 h 484701"/>
                <a:gd name="connsiteX1" fmla="*/ 240632 w 309384"/>
                <a:gd name="connsiteY1" fmla="*/ 220006 h 484701"/>
                <a:gd name="connsiteX2" fmla="*/ 113441 w 309384"/>
                <a:gd name="connsiteY2" fmla="*/ 385011 h 484701"/>
                <a:gd name="connsiteX3" fmla="*/ 0 w 309384"/>
                <a:gd name="connsiteY3" fmla="*/ 484701 h 484701"/>
                <a:gd name="connsiteX4" fmla="*/ 0 w 309384"/>
                <a:gd name="connsiteY4" fmla="*/ 484701 h 484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384" h="484701">
                  <a:moveTo>
                    <a:pt x="309384" y="0"/>
                  </a:moveTo>
                  <a:cubicBezTo>
                    <a:pt x="291336" y="77918"/>
                    <a:pt x="273289" y="155837"/>
                    <a:pt x="240632" y="220006"/>
                  </a:cubicBezTo>
                  <a:cubicBezTo>
                    <a:pt x="207975" y="284175"/>
                    <a:pt x="153546" y="340895"/>
                    <a:pt x="113441" y="385011"/>
                  </a:cubicBezTo>
                  <a:cubicBezTo>
                    <a:pt x="73336" y="429127"/>
                    <a:pt x="0" y="484701"/>
                    <a:pt x="0" y="484701"/>
                  </a:cubicBezTo>
                  <a:lnTo>
                    <a:pt x="0" y="484701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DBDB8B92-F8B3-0D4B-959E-1BA3C900BBBE}"/>
                </a:ext>
              </a:extLst>
            </p:cNvPr>
            <p:cNvSpPr/>
            <p:nvPr/>
          </p:nvSpPr>
          <p:spPr>
            <a:xfrm>
              <a:off x="9639014" y="3465095"/>
              <a:ext cx="210341" cy="491576"/>
            </a:xfrm>
            <a:custGeom>
              <a:avLst/>
              <a:gdLst>
                <a:gd name="connsiteX0" fmla="*/ 0 w 210341"/>
                <a:gd name="connsiteY0" fmla="*/ 0 h 491576"/>
                <a:gd name="connsiteX1" fmla="*/ 168442 w 210341"/>
                <a:gd name="connsiteY1" fmla="*/ 151254 h 491576"/>
                <a:gd name="connsiteX2" fmla="*/ 209693 w 210341"/>
                <a:gd name="connsiteY2" fmla="*/ 312821 h 491576"/>
                <a:gd name="connsiteX3" fmla="*/ 147816 w 210341"/>
                <a:gd name="connsiteY3" fmla="*/ 491576 h 491576"/>
                <a:gd name="connsiteX4" fmla="*/ 147816 w 210341"/>
                <a:gd name="connsiteY4" fmla="*/ 491576 h 49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341" h="491576">
                  <a:moveTo>
                    <a:pt x="0" y="0"/>
                  </a:moveTo>
                  <a:cubicBezTo>
                    <a:pt x="66746" y="49558"/>
                    <a:pt x="133493" y="99117"/>
                    <a:pt x="168442" y="151254"/>
                  </a:cubicBezTo>
                  <a:cubicBezTo>
                    <a:pt x="203391" y="203391"/>
                    <a:pt x="213131" y="256101"/>
                    <a:pt x="209693" y="312821"/>
                  </a:cubicBezTo>
                  <a:cubicBezTo>
                    <a:pt x="206255" y="369541"/>
                    <a:pt x="147816" y="491576"/>
                    <a:pt x="147816" y="491576"/>
                  </a:cubicBezTo>
                  <a:lnTo>
                    <a:pt x="147816" y="491576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D57542F4-5D55-5E4A-823D-0444CC7B8BFD}"/>
                </a:ext>
              </a:extLst>
            </p:cNvPr>
            <p:cNvGrpSpPr/>
            <p:nvPr/>
          </p:nvGrpSpPr>
          <p:grpSpPr>
            <a:xfrm>
              <a:off x="9969756" y="3987920"/>
              <a:ext cx="291165" cy="249024"/>
              <a:chOff x="9046679" y="3257632"/>
              <a:chExt cx="291165" cy="249024"/>
            </a:xfrm>
          </p:grpSpPr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96D41828-F624-0548-9097-EAC6D752232A}"/>
                  </a:ext>
                </a:extLst>
              </p:cNvPr>
              <p:cNvCxnSpPr/>
              <p:nvPr/>
            </p:nvCxnSpPr>
            <p:spPr>
              <a:xfrm flipH="1">
                <a:off x="9046679" y="3259236"/>
                <a:ext cx="291165" cy="247420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98EAEF25-D10C-3743-8CB1-0531120F7E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76446" y="3257632"/>
                <a:ext cx="258754" cy="246559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2F6EB799-7542-5847-8285-919EAA782E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04068" y="3362639"/>
              <a:ext cx="4520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3EAE98F-2EE9-9041-AA6C-2D0E5478B9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15325" y="3362639"/>
              <a:ext cx="4520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DDD6392F-4257-0D48-8E8E-8EF6A2CBD6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26582" y="3362639"/>
              <a:ext cx="4520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3792E234-E296-6C45-97E6-A0E9A13AEF36}"/>
              </a:ext>
            </a:extLst>
          </p:cNvPr>
          <p:cNvCxnSpPr/>
          <p:nvPr/>
        </p:nvCxnSpPr>
        <p:spPr>
          <a:xfrm flipH="1">
            <a:off x="9389425" y="4668763"/>
            <a:ext cx="291165" cy="24742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B95DA12A-E3B1-364D-A5A8-6E696C2C4FCB}"/>
              </a:ext>
            </a:extLst>
          </p:cNvPr>
          <p:cNvCxnSpPr>
            <a:cxnSpLocks/>
          </p:cNvCxnSpPr>
          <p:nvPr/>
        </p:nvCxnSpPr>
        <p:spPr>
          <a:xfrm>
            <a:off x="9419192" y="4667159"/>
            <a:ext cx="258754" cy="246559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3FEA3EB-AC7B-B54C-9B65-772069953B5A}"/>
              </a:ext>
            </a:extLst>
          </p:cNvPr>
          <p:cNvGrpSpPr/>
          <p:nvPr/>
        </p:nvGrpSpPr>
        <p:grpSpPr>
          <a:xfrm>
            <a:off x="8762115" y="2763417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6" name="TextBox 215">
                  <a:extLst>
                    <a:ext uri="{FF2B5EF4-FFF2-40B4-BE49-F238E27FC236}">
                      <a16:creationId xmlns:a16="http://schemas.microsoft.com/office/drawing/2014/main" id="{7EE6A6E4-A542-BF44-9C68-2C02EE4CE06A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16" name="TextBox 215">
                  <a:extLst>
                    <a:ext uri="{FF2B5EF4-FFF2-40B4-BE49-F238E27FC236}">
                      <a16:creationId xmlns:a16="http://schemas.microsoft.com/office/drawing/2014/main" id="{7EE6A6E4-A542-BF44-9C68-2C02EE4CE0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4"/>
                  <a:stretch>
                    <a:fillRect b="-869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7" name="Alternate Process 216">
              <a:extLst>
                <a:ext uri="{FF2B5EF4-FFF2-40B4-BE49-F238E27FC236}">
                  <a16:creationId xmlns:a16="http://schemas.microsoft.com/office/drawing/2014/main" id="{3E5781D5-2DFA-1743-B207-16D428AB6931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ACD64B42-CB3E-B447-ADD4-C9CFE6134B47}"/>
              </a:ext>
            </a:extLst>
          </p:cNvPr>
          <p:cNvGrpSpPr/>
          <p:nvPr/>
        </p:nvGrpSpPr>
        <p:grpSpPr>
          <a:xfrm>
            <a:off x="9054215" y="2839617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9" name="TextBox 228">
                  <a:extLst>
                    <a:ext uri="{FF2B5EF4-FFF2-40B4-BE49-F238E27FC236}">
                      <a16:creationId xmlns:a16="http://schemas.microsoft.com/office/drawing/2014/main" id="{4A46FF9A-0A77-B44B-A0FE-28BB7DFFEAC2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29" name="TextBox 228">
                  <a:extLst>
                    <a:ext uri="{FF2B5EF4-FFF2-40B4-BE49-F238E27FC236}">
                      <a16:creationId xmlns:a16="http://schemas.microsoft.com/office/drawing/2014/main" id="{4A46FF9A-0A77-B44B-A0FE-28BB7DFFEA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4"/>
                  <a:stretch>
                    <a:fillRect b="-869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0" name="Alternate Process 229">
              <a:extLst>
                <a:ext uri="{FF2B5EF4-FFF2-40B4-BE49-F238E27FC236}">
                  <a16:creationId xmlns:a16="http://schemas.microsoft.com/office/drawing/2014/main" id="{CE4BD292-93C0-3140-984E-CB2BE926BAE5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ADA7B301-CB05-AE48-AA25-2BE37F191139}"/>
              </a:ext>
            </a:extLst>
          </p:cNvPr>
          <p:cNvGrpSpPr/>
          <p:nvPr/>
        </p:nvGrpSpPr>
        <p:grpSpPr>
          <a:xfrm>
            <a:off x="9384415" y="2865017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EA043991-7207-504B-B550-EC6FE59C4803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EA043991-7207-504B-B550-EC6FE59C48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5"/>
                  <a:stretch>
                    <a:fillRect b="-869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3" name="Alternate Process 232">
              <a:extLst>
                <a:ext uri="{FF2B5EF4-FFF2-40B4-BE49-F238E27FC236}">
                  <a16:creationId xmlns:a16="http://schemas.microsoft.com/office/drawing/2014/main" id="{7E6A877F-936D-BF43-BBD9-16AEB3550FC7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7F02AB3B-2829-E04C-9F3F-41A7C1047892}"/>
              </a:ext>
            </a:extLst>
          </p:cNvPr>
          <p:cNvGrpSpPr/>
          <p:nvPr/>
        </p:nvGrpSpPr>
        <p:grpSpPr>
          <a:xfrm>
            <a:off x="9714615" y="2788817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28F08625-578E-FB4A-BBED-7BA6C025C02B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28F08625-578E-FB4A-BBED-7BA6C025C0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4"/>
                  <a:stretch>
                    <a:fillRect b="-869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6" name="Alternate Process 235">
              <a:extLst>
                <a:ext uri="{FF2B5EF4-FFF2-40B4-BE49-F238E27FC236}">
                  <a16:creationId xmlns:a16="http://schemas.microsoft.com/office/drawing/2014/main" id="{5E82D233-A888-534D-831D-73CBD6344F2D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BC315771-8BDA-9E47-86B4-4BCB13220C7A}"/>
              </a:ext>
            </a:extLst>
          </p:cNvPr>
          <p:cNvGrpSpPr/>
          <p:nvPr/>
        </p:nvGrpSpPr>
        <p:grpSpPr>
          <a:xfrm>
            <a:off x="8075873" y="3554903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8" name="TextBox 217">
                  <a:extLst>
                    <a:ext uri="{FF2B5EF4-FFF2-40B4-BE49-F238E27FC236}">
                      <a16:creationId xmlns:a16="http://schemas.microsoft.com/office/drawing/2014/main" id="{75EA61ED-E046-054E-9F5D-669AB8A1ED98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18" name="TextBox 217">
                  <a:extLst>
                    <a:ext uri="{FF2B5EF4-FFF2-40B4-BE49-F238E27FC236}">
                      <a16:creationId xmlns:a16="http://schemas.microsoft.com/office/drawing/2014/main" id="{75EA61ED-E046-054E-9F5D-669AB8A1ED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869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9" name="Alternate Process 218">
              <a:extLst>
                <a:ext uri="{FF2B5EF4-FFF2-40B4-BE49-F238E27FC236}">
                  <a16:creationId xmlns:a16="http://schemas.microsoft.com/office/drawing/2014/main" id="{03BD823D-1248-5049-9F27-3E06D397C630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143DC192-4C36-0C43-BD25-6EAD41B78501}"/>
              </a:ext>
            </a:extLst>
          </p:cNvPr>
          <p:cNvGrpSpPr/>
          <p:nvPr/>
        </p:nvGrpSpPr>
        <p:grpSpPr>
          <a:xfrm>
            <a:off x="7743244" y="4192333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2" name="TextBox 221">
                  <a:extLst>
                    <a:ext uri="{FF2B5EF4-FFF2-40B4-BE49-F238E27FC236}">
                      <a16:creationId xmlns:a16="http://schemas.microsoft.com/office/drawing/2014/main" id="{46149EB4-2552-0748-85F5-32F499D55AB6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22" name="TextBox 221">
                  <a:extLst>
                    <a:ext uri="{FF2B5EF4-FFF2-40B4-BE49-F238E27FC236}">
                      <a16:creationId xmlns:a16="http://schemas.microsoft.com/office/drawing/2014/main" id="{46149EB4-2552-0748-85F5-32F499D55A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7"/>
                  <a:stretch>
                    <a:fillRect b="-1363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3" name="Alternate Process 222">
              <a:extLst>
                <a:ext uri="{FF2B5EF4-FFF2-40B4-BE49-F238E27FC236}">
                  <a16:creationId xmlns:a16="http://schemas.microsoft.com/office/drawing/2014/main" id="{B6168BB6-F771-394F-ABD4-683092F1FF8A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E35B8243-33BD-564B-95C7-B99B5922898F}"/>
              </a:ext>
            </a:extLst>
          </p:cNvPr>
          <p:cNvGrpSpPr/>
          <p:nvPr/>
        </p:nvGrpSpPr>
        <p:grpSpPr>
          <a:xfrm>
            <a:off x="7955279" y="4273172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5" name="TextBox 224">
                  <a:extLst>
                    <a:ext uri="{FF2B5EF4-FFF2-40B4-BE49-F238E27FC236}">
                      <a16:creationId xmlns:a16="http://schemas.microsoft.com/office/drawing/2014/main" id="{EEA975FE-C41F-3F45-9D1A-66D4AC062E73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25" name="TextBox 224">
                  <a:extLst>
                    <a:ext uri="{FF2B5EF4-FFF2-40B4-BE49-F238E27FC236}">
                      <a16:creationId xmlns:a16="http://schemas.microsoft.com/office/drawing/2014/main" id="{EEA975FE-C41F-3F45-9D1A-66D4AC062E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8"/>
                  <a:stretch>
                    <a:fillRect b="-869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6" name="Alternate Process 225">
              <a:extLst>
                <a:ext uri="{FF2B5EF4-FFF2-40B4-BE49-F238E27FC236}">
                  <a16:creationId xmlns:a16="http://schemas.microsoft.com/office/drawing/2014/main" id="{B6FCA71D-E589-884C-96D8-A54BDAC61D4F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E76E3700-2B53-AB47-8154-D445CBD9EC92}"/>
              </a:ext>
            </a:extLst>
          </p:cNvPr>
          <p:cNvGrpSpPr/>
          <p:nvPr/>
        </p:nvGrpSpPr>
        <p:grpSpPr>
          <a:xfrm>
            <a:off x="9010152" y="3614539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6A5E9733-89AA-3542-A558-6D2FCB5AAABB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6A5E9733-89AA-3542-A558-6D2FCB5AAA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9"/>
                  <a:stretch>
                    <a:fillRect b="-869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3" name="Alternate Process 242">
              <a:extLst>
                <a:ext uri="{FF2B5EF4-FFF2-40B4-BE49-F238E27FC236}">
                  <a16:creationId xmlns:a16="http://schemas.microsoft.com/office/drawing/2014/main" id="{E916BBE8-8DCC-C547-97BC-C1B1C7DDA32F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F6413875-A148-714C-88CF-A1081B4B390C}"/>
              </a:ext>
            </a:extLst>
          </p:cNvPr>
          <p:cNvGrpSpPr/>
          <p:nvPr/>
        </p:nvGrpSpPr>
        <p:grpSpPr>
          <a:xfrm>
            <a:off x="9321578" y="3647669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B1E24FA7-E90F-B443-B2E6-368C5C9A3484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B1E24FA7-E90F-B443-B2E6-368C5C9A34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10"/>
                  <a:stretch>
                    <a:fillRect b="-9091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6" name="Alternate Process 245">
              <a:extLst>
                <a:ext uri="{FF2B5EF4-FFF2-40B4-BE49-F238E27FC236}">
                  <a16:creationId xmlns:a16="http://schemas.microsoft.com/office/drawing/2014/main" id="{B05E1BC0-B305-044C-8244-AAA057D769E5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198ECF04-F3D6-A04A-A80B-CA91ADFAA2B4}"/>
              </a:ext>
            </a:extLst>
          </p:cNvPr>
          <p:cNvGrpSpPr/>
          <p:nvPr/>
        </p:nvGrpSpPr>
        <p:grpSpPr>
          <a:xfrm>
            <a:off x="9564094" y="3588035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8" name="TextBox 247">
                  <a:extLst>
                    <a:ext uri="{FF2B5EF4-FFF2-40B4-BE49-F238E27FC236}">
                      <a16:creationId xmlns:a16="http://schemas.microsoft.com/office/drawing/2014/main" id="{6F425D56-0B9E-3F4E-A00C-F8F6EFB89C3E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48" name="TextBox 247">
                  <a:extLst>
                    <a:ext uri="{FF2B5EF4-FFF2-40B4-BE49-F238E27FC236}">
                      <a16:creationId xmlns:a16="http://schemas.microsoft.com/office/drawing/2014/main" id="{6F425D56-0B9E-3F4E-A00C-F8F6EFB89C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11"/>
                  <a:stretch>
                    <a:fillRect b="-869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9" name="Alternate Process 248">
              <a:extLst>
                <a:ext uri="{FF2B5EF4-FFF2-40B4-BE49-F238E27FC236}">
                  <a16:creationId xmlns:a16="http://schemas.microsoft.com/office/drawing/2014/main" id="{290B3686-05FA-964C-86A1-9C7D8C422808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EC8CE9AF-EC06-9A48-8BBB-B134C9D4DA5C}"/>
              </a:ext>
            </a:extLst>
          </p:cNvPr>
          <p:cNvGrpSpPr/>
          <p:nvPr/>
        </p:nvGrpSpPr>
        <p:grpSpPr>
          <a:xfrm>
            <a:off x="9768177" y="3569482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1" name="TextBox 250">
                  <a:extLst>
                    <a:ext uri="{FF2B5EF4-FFF2-40B4-BE49-F238E27FC236}">
                      <a16:creationId xmlns:a16="http://schemas.microsoft.com/office/drawing/2014/main" id="{5FAC2EF2-CB33-7D41-89E6-B74F7D1A44F1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51" name="TextBox 250">
                  <a:extLst>
                    <a:ext uri="{FF2B5EF4-FFF2-40B4-BE49-F238E27FC236}">
                      <a16:creationId xmlns:a16="http://schemas.microsoft.com/office/drawing/2014/main" id="{5FAC2EF2-CB33-7D41-89E6-B74F7D1A44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12"/>
                  <a:stretch>
                    <a:fillRect r="-4348" b="-13043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2" name="Alternate Process 251">
              <a:extLst>
                <a:ext uri="{FF2B5EF4-FFF2-40B4-BE49-F238E27FC236}">
                  <a16:creationId xmlns:a16="http://schemas.microsoft.com/office/drawing/2014/main" id="{F63C339C-14B3-6F49-A54D-A95CB2BACCAA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A0D83FA5-3507-7945-B5E4-A385673F6BED}"/>
              </a:ext>
            </a:extLst>
          </p:cNvPr>
          <p:cNvGrpSpPr/>
          <p:nvPr/>
        </p:nvGrpSpPr>
        <p:grpSpPr>
          <a:xfrm>
            <a:off x="9189057" y="4334132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5359A964-D6AA-F94B-9DC4-CA414E6AAE33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5359A964-D6AA-F94B-9DC4-CA414E6AAE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7"/>
                  <a:stretch>
                    <a:fillRect b="-869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5" name="Alternate Process 254">
              <a:extLst>
                <a:ext uri="{FF2B5EF4-FFF2-40B4-BE49-F238E27FC236}">
                  <a16:creationId xmlns:a16="http://schemas.microsoft.com/office/drawing/2014/main" id="{B4509CFC-58BD-3543-9E06-220C563F62D4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A2D56941-613F-2343-8016-09A2E1F8B421}"/>
              </a:ext>
            </a:extLst>
          </p:cNvPr>
          <p:cNvGrpSpPr/>
          <p:nvPr/>
        </p:nvGrpSpPr>
        <p:grpSpPr>
          <a:xfrm>
            <a:off x="9456751" y="4355334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9CAF0C91-58BD-8C4F-A7EC-E996BBD539A7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9CAF0C91-58BD-8C4F-A7EC-E996BBD539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13"/>
                  <a:stretch>
                    <a:fillRect b="-13043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8" name="Alternate Process 257">
              <a:extLst>
                <a:ext uri="{FF2B5EF4-FFF2-40B4-BE49-F238E27FC236}">
                  <a16:creationId xmlns:a16="http://schemas.microsoft.com/office/drawing/2014/main" id="{45D3CC29-9EAD-614E-A373-53BDDF4FD726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E23650F2-AA0F-2048-9B1D-EC76976BADDA}"/>
              </a:ext>
            </a:extLst>
          </p:cNvPr>
          <p:cNvGrpSpPr/>
          <p:nvPr/>
        </p:nvGrpSpPr>
        <p:grpSpPr>
          <a:xfrm>
            <a:off x="9692641" y="4320880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0" name="TextBox 259">
                  <a:extLst>
                    <a:ext uri="{FF2B5EF4-FFF2-40B4-BE49-F238E27FC236}">
                      <a16:creationId xmlns:a16="http://schemas.microsoft.com/office/drawing/2014/main" id="{3658532A-A841-934E-AE0E-C97827193F75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60" name="TextBox 259">
                  <a:extLst>
                    <a:ext uri="{FF2B5EF4-FFF2-40B4-BE49-F238E27FC236}">
                      <a16:creationId xmlns:a16="http://schemas.microsoft.com/office/drawing/2014/main" id="{3658532A-A841-934E-AE0E-C97827193F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14"/>
                  <a:stretch>
                    <a:fillRect b="-1363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1" name="Alternate Process 260">
              <a:extLst>
                <a:ext uri="{FF2B5EF4-FFF2-40B4-BE49-F238E27FC236}">
                  <a16:creationId xmlns:a16="http://schemas.microsoft.com/office/drawing/2014/main" id="{F7F93450-4432-9E45-8917-FDA9B996FDDF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663006A0-FC54-C144-8165-377A8790A118}"/>
              </a:ext>
            </a:extLst>
          </p:cNvPr>
          <p:cNvGrpSpPr/>
          <p:nvPr/>
        </p:nvGrpSpPr>
        <p:grpSpPr>
          <a:xfrm>
            <a:off x="9892749" y="4290400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3" name="TextBox 262">
                  <a:extLst>
                    <a:ext uri="{FF2B5EF4-FFF2-40B4-BE49-F238E27FC236}">
                      <a16:creationId xmlns:a16="http://schemas.microsoft.com/office/drawing/2014/main" id="{C52929F1-5A23-B649-AB54-DD816D1B90EA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63" name="TextBox 262">
                  <a:extLst>
                    <a:ext uri="{FF2B5EF4-FFF2-40B4-BE49-F238E27FC236}">
                      <a16:creationId xmlns:a16="http://schemas.microsoft.com/office/drawing/2014/main" id="{C52929F1-5A23-B649-AB54-DD816D1B90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4"/>
                  <a:stretch>
                    <a:fillRect b="-869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4" name="Alternate Process 263">
              <a:extLst>
                <a:ext uri="{FF2B5EF4-FFF2-40B4-BE49-F238E27FC236}">
                  <a16:creationId xmlns:a16="http://schemas.microsoft.com/office/drawing/2014/main" id="{F1BF8C4B-DA9C-D749-A802-7746927AF7D3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BD89A7A5-81E7-6B4F-A042-B9648DDAE38A}"/>
              </a:ext>
            </a:extLst>
          </p:cNvPr>
          <p:cNvGrpSpPr/>
          <p:nvPr/>
        </p:nvGrpSpPr>
        <p:grpSpPr>
          <a:xfrm>
            <a:off x="10507718" y="3462000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6" name="TextBox 265">
                  <a:extLst>
                    <a:ext uri="{FF2B5EF4-FFF2-40B4-BE49-F238E27FC236}">
                      <a16:creationId xmlns:a16="http://schemas.microsoft.com/office/drawing/2014/main" id="{22E7934F-5179-0941-BE22-A1D830ACC6B6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66" name="TextBox 265">
                  <a:extLst>
                    <a:ext uri="{FF2B5EF4-FFF2-40B4-BE49-F238E27FC236}">
                      <a16:creationId xmlns:a16="http://schemas.microsoft.com/office/drawing/2014/main" id="{22E7934F-5179-0941-BE22-A1D830ACC6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15"/>
                  <a:stretch>
                    <a:fillRect r="-4348" b="-869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7" name="Alternate Process 266">
              <a:extLst>
                <a:ext uri="{FF2B5EF4-FFF2-40B4-BE49-F238E27FC236}">
                  <a16:creationId xmlns:a16="http://schemas.microsoft.com/office/drawing/2014/main" id="{C7B8CBFD-6544-8F43-812B-6F01AC477104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40BDF20B-A2B0-1D4D-AA31-368C527A46E3}"/>
              </a:ext>
            </a:extLst>
          </p:cNvPr>
          <p:cNvGrpSpPr/>
          <p:nvPr/>
        </p:nvGrpSpPr>
        <p:grpSpPr>
          <a:xfrm>
            <a:off x="10863853" y="4260897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9" name="TextBox 268">
                  <a:extLst>
                    <a:ext uri="{FF2B5EF4-FFF2-40B4-BE49-F238E27FC236}">
                      <a16:creationId xmlns:a16="http://schemas.microsoft.com/office/drawing/2014/main" id="{6A4DF7A2-5D85-6F40-8D9B-7EABA3452949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69" name="TextBox 268">
                  <a:extLst>
                    <a:ext uri="{FF2B5EF4-FFF2-40B4-BE49-F238E27FC236}">
                      <a16:creationId xmlns:a16="http://schemas.microsoft.com/office/drawing/2014/main" id="{6A4DF7A2-5D85-6F40-8D9B-7EABA34529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8"/>
                  <a:stretch>
                    <a:fillRect b="-869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0" name="Alternate Process 269">
              <a:extLst>
                <a:ext uri="{FF2B5EF4-FFF2-40B4-BE49-F238E27FC236}">
                  <a16:creationId xmlns:a16="http://schemas.microsoft.com/office/drawing/2014/main" id="{4C79A1E8-3799-2449-BD7C-BBD0DADEBA1F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D9802DCC-5B6D-7141-9003-4DD2105E6D1A}"/>
              </a:ext>
            </a:extLst>
          </p:cNvPr>
          <p:cNvGrpSpPr/>
          <p:nvPr/>
        </p:nvGrpSpPr>
        <p:grpSpPr>
          <a:xfrm>
            <a:off x="11122131" y="4249668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2" name="TextBox 271">
                  <a:extLst>
                    <a:ext uri="{FF2B5EF4-FFF2-40B4-BE49-F238E27FC236}">
                      <a16:creationId xmlns:a16="http://schemas.microsoft.com/office/drawing/2014/main" id="{75239669-629F-DC4A-A08B-8A0CD94E77F8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72" name="TextBox 271">
                  <a:extLst>
                    <a:ext uri="{FF2B5EF4-FFF2-40B4-BE49-F238E27FC236}">
                      <a16:creationId xmlns:a16="http://schemas.microsoft.com/office/drawing/2014/main" id="{75239669-629F-DC4A-A08B-8A0CD94E77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16"/>
                  <a:stretch>
                    <a:fillRect b="-9091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3" name="Alternate Process 272">
              <a:extLst>
                <a:ext uri="{FF2B5EF4-FFF2-40B4-BE49-F238E27FC236}">
                  <a16:creationId xmlns:a16="http://schemas.microsoft.com/office/drawing/2014/main" id="{CAFBAF5B-FFB9-5743-B904-F6345585B253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75" name="Freeform 274">
            <a:extLst>
              <a:ext uri="{FF2B5EF4-FFF2-40B4-BE49-F238E27FC236}">
                <a16:creationId xmlns:a16="http://schemas.microsoft.com/office/drawing/2014/main" id="{4C3BEC2F-FF08-5549-85EF-B4621C043419}"/>
              </a:ext>
            </a:extLst>
          </p:cNvPr>
          <p:cNvSpPr/>
          <p:nvPr/>
        </p:nvSpPr>
        <p:spPr>
          <a:xfrm>
            <a:off x="7546237" y="3525513"/>
            <a:ext cx="1791607" cy="1410608"/>
          </a:xfrm>
          <a:custGeom>
            <a:avLst/>
            <a:gdLst>
              <a:gd name="connsiteX0" fmla="*/ 752928 w 1791607"/>
              <a:gd name="connsiteY0" fmla="*/ 0 h 1410608"/>
              <a:gd name="connsiteX1" fmla="*/ 4535 w 1791607"/>
              <a:gd name="connsiteY1" fmla="*/ 1147536 h 1410608"/>
              <a:gd name="connsiteX2" fmla="*/ 0 w 1791607"/>
              <a:gd name="connsiteY2" fmla="*/ 1410608 h 1410608"/>
              <a:gd name="connsiteX3" fmla="*/ 952500 w 1791607"/>
              <a:gd name="connsiteY3" fmla="*/ 1406072 h 1410608"/>
              <a:gd name="connsiteX4" fmla="*/ 952500 w 1791607"/>
              <a:gd name="connsiteY4" fmla="*/ 1143000 h 1410608"/>
              <a:gd name="connsiteX5" fmla="*/ 1791607 w 1791607"/>
              <a:gd name="connsiteY5" fmla="*/ 9072 h 1410608"/>
              <a:gd name="connsiteX6" fmla="*/ 752928 w 1791607"/>
              <a:gd name="connsiteY6" fmla="*/ 0 h 1410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1607" h="1410608">
                <a:moveTo>
                  <a:pt x="752928" y="0"/>
                </a:moveTo>
                <a:lnTo>
                  <a:pt x="4535" y="1147536"/>
                </a:lnTo>
                <a:cubicBezTo>
                  <a:pt x="3023" y="1235227"/>
                  <a:pt x="1512" y="1322917"/>
                  <a:pt x="0" y="1410608"/>
                </a:cubicBezTo>
                <a:lnTo>
                  <a:pt x="952500" y="1406072"/>
                </a:lnTo>
                <a:lnTo>
                  <a:pt x="952500" y="1143000"/>
                </a:lnTo>
                <a:lnTo>
                  <a:pt x="1791607" y="9072"/>
                </a:lnTo>
                <a:lnTo>
                  <a:pt x="752928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tint val="50000"/>
                  <a:satMod val="300000"/>
                  <a:alpha val="13000"/>
                </a:schemeClr>
              </a:gs>
              <a:gs pos="35000">
                <a:schemeClr val="accent3">
                  <a:tint val="37000"/>
                  <a:satMod val="300000"/>
                  <a:alpha val="13000"/>
                </a:schemeClr>
              </a:gs>
              <a:gs pos="100000">
                <a:schemeClr val="accent3">
                  <a:tint val="15000"/>
                  <a:satMod val="350000"/>
                  <a:alpha val="13000"/>
                </a:schemeClr>
              </a:gs>
            </a:gsLst>
            <a:lin ang="16200000" scaled="1"/>
            <a:tileRect/>
          </a:gradFill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15F57088-420B-C646-B2DE-7AC7A5E19373}"/>
              </a:ext>
            </a:extLst>
          </p:cNvPr>
          <p:cNvGrpSpPr/>
          <p:nvPr/>
        </p:nvGrpSpPr>
        <p:grpSpPr>
          <a:xfrm>
            <a:off x="10946515" y="1988717"/>
            <a:ext cx="851785" cy="652883"/>
            <a:chOff x="10946515" y="1988717"/>
            <a:chExt cx="851785" cy="6528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9" name="TextBox 278">
                  <a:extLst>
                    <a:ext uri="{FF2B5EF4-FFF2-40B4-BE49-F238E27FC236}">
                      <a16:creationId xmlns:a16="http://schemas.microsoft.com/office/drawing/2014/main" id="{68698D15-F60C-C744-B33B-5BF9AD1B8EEA}"/>
                    </a:ext>
                  </a:extLst>
                </p:cNvPr>
                <p:cNvSpPr txBox="1"/>
                <p:nvPr/>
              </p:nvSpPr>
              <p:spPr>
                <a:xfrm>
                  <a:off x="10946515" y="2006974"/>
                  <a:ext cx="280285" cy="61863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lang="sv-S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sv-S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  <m:t>𝑐</m:t>
                            </m:r>
                            <m:r>
                              <a:rPr lang="sv-S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  <m:t>h𝑖𝑙𝑑</m:t>
                            </m:r>
                            <m:r>
                              <a:rPr lang="sv-S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  <m:t> 0</m:t>
                            </m:r>
                          </m:sub>
                          <m:sup>
                            <m:r>
                              <a:rPr lang="sv-S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  <m:t>𝑐h𝑖𝑙𝑑</m:t>
                            </m:r>
                            <m:r>
                              <a:rPr lang="sv-S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  <m:t> </m:t>
                            </m:r>
                            <m:r>
                              <a:rPr lang="sv-S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  <m:t>𝑖</m:t>
                            </m:r>
                            <m:r>
                              <a:rPr lang="sv-S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  <m:t>−1</m:t>
                            </m:r>
                          </m:sup>
                          <m:e>
                            <m:r>
                              <a:rPr lang="sv-S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  <m:t>#</m:t>
                            </m:r>
                            <m:r>
                              <a:rPr lang="sv-S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  <m:t>𝑣</m:t>
                            </m:r>
                          </m:e>
                        </m:nary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79" name="TextBox 278">
                  <a:extLst>
                    <a:ext uri="{FF2B5EF4-FFF2-40B4-BE49-F238E27FC236}">
                      <a16:creationId xmlns:a16="http://schemas.microsoft.com/office/drawing/2014/main" id="{68698D15-F60C-C744-B33B-5BF9AD1B8E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6515" y="2006974"/>
                  <a:ext cx="280285" cy="618631"/>
                </a:xfrm>
                <a:prstGeom prst="rect">
                  <a:avLst/>
                </a:prstGeom>
                <a:blipFill>
                  <a:blip r:embed="rId17"/>
                  <a:stretch>
                    <a:fillRect l="-117391" t="-84000" r="-213043" b="-138000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0" name="Alternate Process 279">
              <a:extLst>
                <a:ext uri="{FF2B5EF4-FFF2-40B4-BE49-F238E27FC236}">
                  <a16:creationId xmlns:a16="http://schemas.microsoft.com/office/drawing/2014/main" id="{A1786F4A-1EF2-B746-87BA-17FAEC691EBF}"/>
                </a:ext>
              </a:extLst>
            </p:cNvPr>
            <p:cNvSpPr/>
            <p:nvPr/>
          </p:nvSpPr>
          <p:spPr>
            <a:xfrm>
              <a:off x="10967766" y="1988717"/>
              <a:ext cx="830534" cy="6528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2" name="TextBox 281">
            <a:extLst>
              <a:ext uri="{FF2B5EF4-FFF2-40B4-BE49-F238E27FC236}">
                <a16:creationId xmlns:a16="http://schemas.microsoft.com/office/drawing/2014/main" id="{30D09D8C-E39D-7548-8312-2B48D6C39798}"/>
              </a:ext>
            </a:extLst>
          </p:cNvPr>
          <p:cNvSpPr txBox="1"/>
          <p:nvPr/>
        </p:nvSpPr>
        <p:spPr>
          <a:xfrm>
            <a:off x="7446268" y="78249"/>
            <a:ext cx="4745732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Two problems: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How can we compress the colors efficiently?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b="1" dirty="0"/>
              <a:t>Connection between DAG nodes and voxel colors with fast color lookups during run-time traversal?</a:t>
            </a:r>
          </a:p>
        </p:txBody>
      </p:sp>
    </p:spTree>
    <p:extLst>
      <p:ext uri="{BB962C8B-B14F-4D97-AF65-F5344CB8AC3E}">
        <p14:creationId xmlns:p14="http://schemas.microsoft.com/office/powerpoint/2010/main" val="121139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9C28C-DD3E-FA41-93F4-EA0D8F5B7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DAGs </a:t>
            </a:r>
            <a:r>
              <a:rPr lang="sv-SE" dirty="0" err="1"/>
              <a:t>with</a:t>
            </a:r>
            <a:r>
              <a:rPr lang="sv-SE" dirty="0"/>
              <a:t> color </a:t>
            </a:r>
            <a:r>
              <a:rPr lang="sv-SE" dirty="0" err="1"/>
              <a:t>indices</a:t>
            </a:r>
            <a:endParaRPr lang="sv-S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E419D2-AA0D-3248-901A-CBA649705BA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sv-SE" sz="2000" b="1" dirty="0"/>
                  <a:t>For faster color </a:t>
                </a:r>
                <a:r>
                  <a:rPr lang="sv-SE" sz="2000" b="1" dirty="0" err="1"/>
                  <a:t>lookup</a:t>
                </a:r>
                <a:r>
                  <a:rPr lang="sv-SE" sz="2000" b="1" dirty="0"/>
                  <a:t>, </a:t>
                </a:r>
                <a:r>
                  <a:rPr lang="sv-SE" sz="2000" b="1" dirty="0" err="1"/>
                  <a:t>precompute</a:t>
                </a:r>
                <a:r>
                  <a:rPr lang="sv-SE" sz="2000" b="1" dirty="0"/>
                  <a:t> and store the </a:t>
                </a:r>
                <a:r>
                  <a:rPr lang="sv-SE" sz="2000" b="1" dirty="0" err="1"/>
                  <a:t>sums</a:t>
                </a:r>
                <a:r>
                  <a:rPr lang="sv-SE" sz="2000" b="1" dirty="0"/>
                  <a:t> </a:t>
                </a:r>
                <a14:m>
                  <m:oMath xmlns:m="http://schemas.openxmlformats.org/officeDocument/2006/math">
                    <m:nary>
                      <m:naryPr>
                        <m:chr m:val="∑"/>
                        <m:ctrlP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𝑐</m:t>
                        </m:r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h𝑖𝑙𝑑</m:t>
                        </m:r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 0</m:t>
                        </m:r>
                      </m:sub>
                      <m:sup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𝑐h𝑖𝑙𝑑</m:t>
                        </m:r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𝑖</m:t>
                        </m:r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−1</m:t>
                        </m:r>
                      </m:sup>
                      <m:e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(#</m:t>
                        </m:r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𝑣</m:t>
                        </m:r>
                        <m:r>
                          <a:rPr lang="sv-SE" sz="2000" i="1">
                            <a:latin typeface="Cambria Math" panose="02040503050406030204" pitchFamily="18" charset="0"/>
                            <a:cs typeface="Times New Roman"/>
                          </a:rPr>
                          <m:t>)</m:t>
                        </m:r>
                      </m:e>
                    </m:nary>
                    <m:r>
                      <a:rPr lang="sv-SE" sz="2000" i="1">
                        <a:solidFill>
                          <a:schemeClr val="accent6"/>
                        </a:solidFill>
                        <a:latin typeface="Cambria Math" panose="02040503050406030204" pitchFamily="18" charset="0"/>
                        <a:cs typeface="Times New Roman"/>
                      </a:rPr>
                      <m:t> </m:t>
                    </m:r>
                  </m:oMath>
                </a14:m>
                <a:r>
                  <a:rPr lang="sv-SE" sz="2000" b="1" dirty="0"/>
                  <a:t>for </a:t>
                </a:r>
                <a:r>
                  <a:rPr lang="sv-SE" sz="2000" b="1" dirty="0" err="1"/>
                  <a:t>each</a:t>
                </a:r>
                <a:r>
                  <a:rPr lang="sv-SE" sz="2000" b="1" dirty="0"/>
                  <a:t> </a:t>
                </a:r>
                <a:r>
                  <a:rPr lang="sv-SE" sz="2000" b="1" dirty="0" err="1"/>
                  <a:t>child</a:t>
                </a:r>
                <a:r>
                  <a:rPr lang="sv-SE" sz="2000" b="1" dirty="0"/>
                  <a:t> pointer</a:t>
                </a:r>
                <a:endParaRPr lang="sv-SE" sz="2000" dirty="0"/>
              </a:p>
              <a:p>
                <a:pPr lvl="1"/>
                <a:r>
                  <a:rPr lang="sv-SE" sz="1600" dirty="0" err="1"/>
                  <a:t>Reminder</a:t>
                </a:r>
                <a:r>
                  <a:rPr lang="sv-SE" sz="1600" dirty="0"/>
                  <a:t>: #v = #</a:t>
                </a:r>
                <a:r>
                  <a:rPr lang="sv-SE" sz="1600" dirty="0" err="1"/>
                  <a:t>voxels_with_colors_in_subgraph</a:t>
                </a:r>
                <a:endParaRPr lang="sv-SE" sz="1600" b="1" dirty="0"/>
              </a:p>
              <a:p>
                <a:pPr lvl="1"/>
                <a:r>
                  <a:rPr lang="sv-SE" sz="1600" b="1" dirty="0" err="1"/>
                  <a:t>But</a:t>
                </a:r>
                <a:r>
                  <a:rPr lang="sv-SE" sz="1600" b="1" dirty="0"/>
                  <a:t> </a:t>
                </a:r>
                <a:r>
                  <a:rPr lang="sv-SE" sz="1600" b="1" dirty="0" err="1"/>
                  <a:t>roughly</a:t>
                </a:r>
                <a:r>
                  <a:rPr lang="sv-SE" sz="1600" b="1" dirty="0"/>
                  <a:t> </a:t>
                </a:r>
                <a:r>
                  <a:rPr lang="sv-SE" sz="1600" b="1" dirty="0" err="1"/>
                  <a:t>doubles</a:t>
                </a:r>
                <a:r>
                  <a:rPr lang="sv-SE" sz="1600" b="1" dirty="0"/>
                  <a:t> the DAG </a:t>
                </a:r>
                <a:r>
                  <a:rPr lang="sv-SE" sz="1600" b="1" dirty="0" err="1"/>
                  <a:t>size</a:t>
                </a:r>
                <a:endParaRPr lang="sv-SE" sz="1600" b="1" dirty="0"/>
              </a:p>
              <a:p>
                <a:pPr lvl="2"/>
                <a:r>
                  <a:rPr lang="sv-SE" sz="1200" b="1" dirty="0">
                    <a:solidFill>
                      <a:schemeClr val="tx1"/>
                    </a:solidFill>
                  </a:rPr>
                  <a:t>Stores </a:t>
                </a:r>
                <a:r>
                  <a:rPr lang="sv-SE" sz="1200" b="1" dirty="0" err="1">
                    <a:solidFill>
                      <a:schemeClr val="tx1"/>
                    </a:solidFill>
                  </a:rPr>
                  <a:t>one</a:t>
                </a:r>
                <a:r>
                  <a:rPr lang="sv-SE" sz="1200" b="1" dirty="0">
                    <a:solidFill>
                      <a:schemeClr val="tx1"/>
                    </a:solidFill>
                  </a:rPr>
                  <a:t> </a:t>
                </a:r>
                <a:r>
                  <a:rPr lang="sv-SE" sz="1200" b="1" dirty="0" err="1">
                    <a:solidFill>
                      <a:schemeClr val="tx1"/>
                    </a:solidFill>
                  </a:rPr>
                  <a:t>value</a:t>
                </a:r>
                <a:r>
                  <a:rPr lang="sv-SE" sz="1200" b="1" dirty="0">
                    <a:solidFill>
                      <a:schemeClr val="tx1"/>
                    </a:solidFill>
                  </a:rPr>
                  <a:t> per </a:t>
                </a:r>
                <a:r>
                  <a:rPr lang="sv-SE" sz="1200" b="1" dirty="0" err="1">
                    <a:solidFill>
                      <a:schemeClr val="tx1"/>
                    </a:solidFill>
                  </a:rPr>
                  <a:t>child</a:t>
                </a:r>
                <a:r>
                  <a:rPr lang="sv-SE" sz="1200" b="1" dirty="0">
                    <a:solidFill>
                      <a:schemeClr val="tx1"/>
                    </a:solidFill>
                  </a:rPr>
                  <a:t> pointer (1-8) </a:t>
                </a:r>
                <a:r>
                  <a:rPr lang="sv-SE" sz="1200" b="1" dirty="0" err="1">
                    <a:solidFill>
                      <a:schemeClr val="tx1"/>
                    </a:solidFill>
                  </a:rPr>
                  <a:t>instead</a:t>
                </a:r>
                <a:r>
                  <a:rPr lang="sv-SE" sz="1200" b="1" dirty="0">
                    <a:solidFill>
                      <a:schemeClr val="tx1"/>
                    </a:solidFill>
                  </a:rPr>
                  <a:t> </a:t>
                </a:r>
                <a:r>
                  <a:rPr lang="sv-SE" sz="1200" b="1" dirty="0" err="1">
                    <a:solidFill>
                      <a:schemeClr val="tx1"/>
                    </a:solidFill>
                  </a:rPr>
                  <a:t>of</a:t>
                </a:r>
                <a:r>
                  <a:rPr lang="sv-SE" sz="1200" b="1" dirty="0">
                    <a:solidFill>
                      <a:schemeClr val="tx1"/>
                    </a:solidFill>
                  </a:rPr>
                  <a:t> </a:t>
                </a:r>
                <a:r>
                  <a:rPr lang="sv-SE" sz="1200" b="1" dirty="0" err="1">
                    <a:solidFill>
                      <a:schemeClr val="tx1"/>
                    </a:solidFill>
                  </a:rPr>
                  <a:t>one</a:t>
                </a:r>
                <a:r>
                  <a:rPr lang="sv-SE" sz="1200" b="1" dirty="0">
                    <a:solidFill>
                      <a:schemeClr val="tx1"/>
                    </a:solidFill>
                  </a:rPr>
                  <a:t> </a:t>
                </a:r>
                <a:r>
                  <a:rPr lang="sv-SE" sz="1200" b="1" dirty="0" err="1">
                    <a:solidFill>
                      <a:schemeClr val="tx1"/>
                    </a:solidFill>
                  </a:rPr>
                  <a:t>value</a:t>
                </a:r>
                <a:r>
                  <a:rPr lang="sv-SE" sz="1200" b="1" dirty="0">
                    <a:solidFill>
                      <a:schemeClr val="tx1"/>
                    </a:solidFill>
                  </a:rPr>
                  <a:t> per </a:t>
                </a:r>
                <a:r>
                  <a:rPr lang="sv-SE" sz="1200" b="1" dirty="0" err="1">
                    <a:solidFill>
                      <a:schemeClr val="tx1"/>
                    </a:solidFill>
                  </a:rPr>
                  <a:t>node</a:t>
                </a:r>
                <a:endParaRPr lang="sv-SE" sz="1200" b="1" dirty="0">
                  <a:solidFill>
                    <a:schemeClr val="tx1"/>
                  </a:solidFill>
                </a:endParaRPr>
              </a:p>
              <a:p>
                <a:pPr lvl="1"/>
                <a:r>
                  <a:rPr lang="sv-SE" sz="1600" b="1" dirty="0"/>
                  <a:t>(Works for </a:t>
                </a:r>
                <a:r>
                  <a:rPr lang="sv-SE" sz="1600" b="1" dirty="0" err="1"/>
                  <a:t>both</a:t>
                </a:r>
                <a:r>
                  <a:rPr lang="sv-SE" sz="1600" b="1" dirty="0"/>
                  <a:t> colors at all </a:t>
                </a:r>
                <a:r>
                  <a:rPr lang="sv-SE" sz="1600" b="1" dirty="0" err="1"/>
                  <a:t>levels</a:t>
                </a:r>
                <a:r>
                  <a:rPr lang="sv-SE" sz="1600" b="1" dirty="0"/>
                  <a:t> or just </a:t>
                </a:r>
                <a:r>
                  <a:rPr lang="sv-SE" sz="1600" b="1" dirty="0" err="1"/>
                  <a:t>leaf</a:t>
                </a:r>
                <a:r>
                  <a:rPr lang="sv-SE" sz="1600" b="1" dirty="0"/>
                  <a:t> colors)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79E419D2-AA0D-3248-901A-CBA649705BA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483" t="-10393"/>
                </a:stretch>
              </a:blipFill>
            </p:spPr>
            <p:txBody>
              <a:bodyPr/>
              <a:lstStyle/>
              <a:p>
                <a:r>
                  <a:rPr lang="sv-S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98EAEC-05A3-BA4C-B48D-48EBD0AF2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Course: Voxel DAGs. /Ulf Assarsson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6F7142-8E6F-204B-B10A-7EB9CB483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383D87C6-71C7-4248-A4D3-E52BEE163250}"/>
              </a:ext>
            </a:extLst>
          </p:cNvPr>
          <p:cNvSpPr/>
          <p:nvPr/>
        </p:nvSpPr>
        <p:spPr>
          <a:xfrm>
            <a:off x="8701011" y="1989720"/>
            <a:ext cx="11480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     DAG: </a:t>
            </a:r>
          </a:p>
        </p:txBody>
      </p:sp>
      <p:grpSp>
        <p:nvGrpSpPr>
          <p:cNvPr id="203" name="Group 202">
            <a:extLst>
              <a:ext uri="{FF2B5EF4-FFF2-40B4-BE49-F238E27FC236}">
                <a16:creationId xmlns:a16="http://schemas.microsoft.com/office/drawing/2014/main" id="{57A3169D-B4E8-5A44-9C83-BA3FE193E9FD}"/>
              </a:ext>
            </a:extLst>
          </p:cNvPr>
          <p:cNvGrpSpPr/>
          <p:nvPr/>
        </p:nvGrpSpPr>
        <p:grpSpPr>
          <a:xfrm>
            <a:off x="7550772" y="2560645"/>
            <a:ext cx="4048250" cy="2579451"/>
            <a:chOff x="7550772" y="2560645"/>
            <a:chExt cx="4048250" cy="257945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DEDAAB2-8693-364A-B2A7-817DAC4F2782}"/>
                </a:ext>
              </a:extLst>
            </p:cNvPr>
            <p:cNvGrpSpPr/>
            <p:nvPr/>
          </p:nvGrpSpPr>
          <p:grpSpPr>
            <a:xfrm>
              <a:off x="7550772" y="2560645"/>
              <a:ext cx="4048250" cy="2579451"/>
              <a:chOff x="1964163" y="2354806"/>
              <a:chExt cx="4048250" cy="2579451"/>
            </a:xfrm>
          </p:grpSpPr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891D6BAE-1C75-9D40-B679-5886019A035D}"/>
                  </a:ext>
                </a:extLst>
              </p:cNvPr>
              <p:cNvGrpSpPr/>
              <p:nvPr/>
            </p:nvGrpSpPr>
            <p:grpSpPr>
              <a:xfrm>
                <a:off x="1964163" y="2354806"/>
                <a:ext cx="4048250" cy="2579451"/>
                <a:chOff x="1964163" y="2354806"/>
                <a:chExt cx="4048250" cy="2579451"/>
              </a:xfrm>
            </p:grpSpPr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3F7A4241-5591-794B-AAFA-D1F82933B652}"/>
                    </a:ext>
                  </a:extLst>
                </p:cNvPr>
                <p:cNvCxnSpPr>
                  <a:cxnSpLocks/>
                  <a:stCxn id="40" idx="3"/>
                  <a:endCxn id="44" idx="7"/>
                </p:cNvCxnSpPr>
                <p:nvPr/>
              </p:nvCxnSpPr>
              <p:spPr>
                <a:xfrm flipH="1">
                  <a:off x="3668209" y="3968168"/>
                  <a:ext cx="345279" cy="54106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" name="Straight Arrow Connector 10">
                  <a:extLst>
                    <a:ext uri="{FF2B5EF4-FFF2-40B4-BE49-F238E27FC236}">
                      <a16:creationId xmlns:a16="http://schemas.microsoft.com/office/drawing/2014/main" id="{2E294D65-3ACF-E04F-A6B3-8ACC7A67F6D7}"/>
                    </a:ext>
                  </a:extLst>
                </p:cNvPr>
                <p:cNvCxnSpPr/>
                <p:nvPr/>
              </p:nvCxnSpPr>
              <p:spPr>
                <a:xfrm>
                  <a:off x="4126833" y="3995091"/>
                  <a:ext cx="80162" cy="482511"/>
                </a:xfrm>
                <a:prstGeom prst="straightConnector1">
                  <a:avLst/>
                </a:prstGeom>
                <a:ln>
                  <a:solidFill>
                    <a:srgbClr val="EA585D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" name="Straight Arrow Connector 11">
                  <a:extLst>
                    <a:ext uri="{FF2B5EF4-FFF2-40B4-BE49-F238E27FC236}">
                      <a16:creationId xmlns:a16="http://schemas.microsoft.com/office/drawing/2014/main" id="{40FFE6CB-6952-8A41-882D-E30E53C85203}"/>
                    </a:ext>
                  </a:extLst>
                </p:cNvPr>
                <p:cNvCxnSpPr>
                  <a:cxnSpLocks/>
                  <a:stCxn id="40" idx="5"/>
                  <a:endCxn id="46" idx="1"/>
                </p:cNvCxnSpPr>
                <p:nvPr/>
              </p:nvCxnSpPr>
              <p:spPr>
                <a:xfrm>
                  <a:off x="4178917" y="3968168"/>
                  <a:ext cx="337539" cy="541066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" name="Straight Arrow Connector 13">
                  <a:extLst>
                    <a:ext uri="{FF2B5EF4-FFF2-40B4-BE49-F238E27FC236}">
                      <a16:creationId xmlns:a16="http://schemas.microsoft.com/office/drawing/2014/main" id="{37B87446-6BBE-0F48-A209-E6EAB08B0271}"/>
                    </a:ext>
                  </a:extLst>
                </p:cNvPr>
                <p:cNvCxnSpPr>
                  <a:cxnSpLocks/>
                  <a:endCxn id="40" idx="0"/>
                </p:cNvCxnSpPr>
                <p:nvPr/>
              </p:nvCxnSpPr>
              <p:spPr>
                <a:xfrm>
                  <a:off x="3990849" y="3286169"/>
                  <a:ext cx="105354" cy="475169"/>
                </a:xfrm>
                <a:prstGeom prst="straightConnector1">
                  <a:avLst/>
                </a:prstGeom>
                <a:ln>
                  <a:solidFill>
                    <a:srgbClr val="EA585D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5" name="Group 14">
                  <a:extLst>
                    <a:ext uri="{FF2B5EF4-FFF2-40B4-BE49-F238E27FC236}">
                      <a16:creationId xmlns:a16="http://schemas.microsoft.com/office/drawing/2014/main" id="{FA1CB263-7E9D-3647-9D6E-5B2DB23DB54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518484" y="4567601"/>
                  <a:ext cx="142613" cy="36001"/>
                  <a:chOff x="5317669" y="1790582"/>
                  <a:chExt cx="248095" cy="62625"/>
                </a:xfrm>
                <a:effectLst/>
              </p:grpSpPr>
              <p:sp>
                <p:nvSpPr>
                  <p:cNvPr id="127" name="Oval 126">
                    <a:extLst>
                      <a:ext uri="{FF2B5EF4-FFF2-40B4-BE49-F238E27FC236}">
                        <a16:creationId xmlns:a16="http://schemas.microsoft.com/office/drawing/2014/main" id="{05A2F305-9368-984C-A064-70ED76D5D75C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17669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8" name="Oval 127">
                    <a:extLst>
                      <a:ext uri="{FF2B5EF4-FFF2-40B4-BE49-F238E27FC236}">
                        <a16:creationId xmlns:a16="http://schemas.microsoft.com/office/drawing/2014/main" id="{88FEC2BB-D2F1-D34E-8C49-EFCCD983957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10754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29" name="Oval 128">
                    <a:extLst>
                      <a:ext uri="{FF2B5EF4-FFF2-40B4-BE49-F238E27FC236}">
                        <a16:creationId xmlns:a16="http://schemas.microsoft.com/office/drawing/2014/main" id="{4CA3F902-D8EC-AA41-986B-720D5C201077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503836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cxnSp>
              <p:nvCxnSpPr>
                <p:cNvPr id="16" name="Straight Arrow Connector 15">
                  <a:extLst>
                    <a:ext uri="{FF2B5EF4-FFF2-40B4-BE49-F238E27FC236}">
                      <a16:creationId xmlns:a16="http://schemas.microsoft.com/office/drawing/2014/main" id="{4FC32D85-7B04-134B-B99E-DC8BE11D9281}"/>
                    </a:ext>
                  </a:extLst>
                </p:cNvPr>
                <p:cNvCxnSpPr/>
                <p:nvPr/>
              </p:nvCxnSpPr>
              <p:spPr>
                <a:xfrm flipH="1">
                  <a:off x="5324341" y="3936990"/>
                  <a:ext cx="89346" cy="179468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arrow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Arrow Connector 16">
                  <a:extLst>
                    <a:ext uri="{FF2B5EF4-FFF2-40B4-BE49-F238E27FC236}">
                      <a16:creationId xmlns:a16="http://schemas.microsoft.com/office/drawing/2014/main" id="{DA2ECDDE-1560-4C4D-B5B6-7C3B2422C4E4}"/>
                    </a:ext>
                  </a:extLst>
                </p:cNvPr>
                <p:cNvCxnSpPr/>
                <p:nvPr/>
              </p:nvCxnSpPr>
              <p:spPr>
                <a:xfrm>
                  <a:off x="2553999" y="3944441"/>
                  <a:ext cx="89337" cy="174704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arrow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8" name="Group 17">
                  <a:extLst>
                    <a:ext uri="{FF2B5EF4-FFF2-40B4-BE49-F238E27FC236}">
                      <a16:creationId xmlns:a16="http://schemas.microsoft.com/office/drawing/2014/main" id="{F0B5D673-252E-5642-A363-819633E4841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07943" y="3949949"/>
                  <a:ext cx="122224" cy="179468"/>
                  <a:chOff x="4212466" y="1667434"/>
                  <a:chExt cx="166455" cy="244413"/>
                </a:xfrm>
                <a:effectLst/>
              </p:grpSpPr>
              <p:cxnSp>
                <p:nvCxnSpPr>
                  <p:cNvPr id="125" name="Straight Arrow Connector 124">
                    <a:extLst>
                      <a:ext uri="{FF2B5EF4-FFF2-40B4-BE49-F238E27FC236}">
                        <a16:creationId xmlns:a16="http://schemas.microsoft.com/office/drawing/2014/main" id="{4B47D4F6-8C72-5D4D-AE37-3B4A6F2C3A2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Straight Arrow Connector 125">
                    <a:extLst>
                      <a:ext uri="{FF2B5EF4-FFF2-40B4-BE49-F238E27FC236}">
                        <a16:creationId xmlns:a16="http://schemas.microsoft.com/office/drawing/2014/main" id="{A71917D1-1E18-0647-B7D9-E80096532D4A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12466" y="1667434"/>
                    <a:ext cx="121679" cy="244413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" name="Group 18">
                  <a:extLst>
                    <a:ext uri="{FF2B5EF4-FFF2-40B4-BE49-F238E27FC236}">
                      <a16:creationId xmlns:a16="http://schemas.microsoft.com/office/drawing/2014/main" id="{7B2D1546-601C-3341-A8E2-2ED71352964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887066" y="3240382"/>
                  <a:ext cx="122215" cy="176474"/>
                  <a:chOff x="4375731" y="1669474"/>
                  <a:chExt cx="166442" cy="240336"/>
                </a:xfrm>
                <a:effectLst/>
              </p:grpSpPr>
              <p:cxnSp>
                <p:nvCxnSpPr>
                  <p:cNvPr id="123" name="Straight Arrow Connector 122">
                    <a:extLst>
                      <a:ext uri="{FF2B5EF4-FFF2-40B4-BE49-F238E27FC236}">
                        <a16:creationId xmlns:a16="http://schemas.microsoft.com/office/drawing/2014/main" id="{92E7358E-FCFB-B043-A573-A1EC7CE13671}"/>
                      </a:ext>
                    </a:extLst>
                  </p:cNvPr>
                  <p:cNvCxnSpPr/>
                  <p:nvPr/>
                </p:nvCxnSpPr>
                <p:spPr>
                  <a:xfrm>
                    <a:off x="4420507" y="1670678"/>
                    <a:ext cx="121666" cy="23792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4" name="Straight Arrow Connector 123">
                    <a:extLst>
                      <a:ext uri="{FF2B5EF4-FFF2-40B4-BE49-F238E27FC236}">
                        <a16:creationId xmlns:a16="http://schemas.microsoft.com/office/drawing/2014/main" id="{7F917304-1D8A-9C44-B356-0E44AAD08BF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0" name="Group 19">
                  <a:extLst>
                    <a:ext uri="{FF2B5EF4-FFF2-40B4-BE49-F238E27FC236}">
                      <a16:creationId xmlns:a16="http://schemas.microsoft.com/office/drawing/2014/main" id="{630C58B7-63D4-E24E-B4C1-59EA5C5255E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263983" y="3953063"/>
                  <a:ext cx="242097" cy="179468"/>
                  <a:chOff x="4212466" y="1667434"/>
                  <a:chExt cx="329707" cy="244413"/>
                </a:xfrm>
                <a:effectLst/>
              </p:grpSpPr>
              <p:cxnSp>
                <p:nvCxnSpPr>
                  <p:cNvPr id="120" name="Straight Arrow Connector 119">
                    <a:extLst>
                      <a:ext uri="{FF2B5EF4-FFF2-40B4-BE49-F238E27FC236}">
                        <a16:creationId xmlns:a16="http://schemas.microsoft.com/office/drawing/2014/main" id="{28888650-38A6-F948-9A15-778AA032BE6A}"/>
                      </a:ext>
                    </a:extLst>
                  </p:cNvPr>
                  <p:cNvCxnSpPr/>
                  <p:nvPr/>
                </p:nvCxnSpPr>
                <p:spPr>
                  <a:xfrm>
                    <a:off x="4420507" y="1670678"/>
                    <a:ext cx="121666" cy="23792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1" name="Straight Arrow Connector 120">
                    <a:extLst>
                      <a:ext uri="{FF2B5EF4-FFF2-40B4-BE49-F238E27FC236}">
                        <a16:creationId xmlns:a16="http://schemas.microsoft.com/office/drawing/2014/main" id="{3FD3251F-B212-124C-B75D-CB6D8C6CE85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2" name="Straight Arrow Connector 121">
                    <a:extLst>
                      <a:ext uri="{FF2B5EF4-FFF2-40B4-BE49-F238E27FC236}">
                        <a16:creationId xmlns:a16="http://schemas.microsoft.com/office/drawing/2014/main" id="{C8CBFACF-750B-8F44-AD4B-F6169E0D029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12466" y="1667434"/>
                    <a:ext cx="121679" cy="244413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1E3DA8C3-3415-ED41-A709-376C6335CF4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426826" y="3953063"/>
                  <a:ext cx="242097" cy="179468"/>
                  <a:chOff x="4212466" y="1667434"/>
                  <a:chExt cx="329707" cy="244413"/>
                </a:xfrm>
                <a:effectLst/>
              </p:grpSpPr>
              <p:cxnSp>
                <p:nvCxnSpPr>
                  <p:cNvPr id="117" name="Straight Arrow Connector 116">
                    <a:extLst>
                      <a:ext uri="{FF2B5EF4-FFF2-40B4-BE49-F238E27FC236}">
                        <a16:creationId xmlns:a16="http://schemas.microsoft.com/office/drawing/2014/main" id="{3C223F49-9D14-8946-9152-0ABD7907E6CA}"/>
                      </a:ext>
                    </a:extLst>
                  </p:cNvPr>
                  <p:cNvCxnSpPr/>
                  <p:nvPr/>
                </p:nvCxnSpPr>
                <p:spPr>
                  <a:xfrm>
                    <a:off x="4420507" y="1670678"/>
                    <a:ext cx="121666" cy="23792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8" name="Straight Arrow Connector 117">
                    <a:extLst>
                      <a:ext uri="{FF2B5EF4-FFF2-40B4-BE49-F238E27FC236}">
                        <a16:creationId xmlns:a16="http://schemas.microsoft.com/office/drawing/2014/main" id="{9451BFDA-8F3A-F641-97D4-6E793FA43F3E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9" name="Straight Arrow Connector 118">
                    <a:extLst>
                      <a:ext uri="{FF2B5EF4-FFF2-40B4-BE49-F238E27FC236}">
                        <a16:creationId xmlns:a16="http://schemas.microsoft.com/office/drawing/2014/main" id="{17B03F50-F5F5-1341-B270-85AC5485D60D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12466" y="1667434"/>
                    <a:ext cx="121679" cy="244413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2" name="Group 21">
                  <a:extLst>
                    <a:ext uri="{FF2B5EF4-FFF2-40B4-BE49-F238E27FC236}">
                      <a16:creationId xmlns:a16="http://schemas.microsoft.com/office/drawing/2014/main" id="{A419CF3C-9D00-C645-9783-721154D3050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4558589" y="3254960"/>
                  <a:ext cx="242097" cy="179468"/>
                  <a:chOff x="4212466" y="1667434"/>
                  <a:chExt cx="329707" cy="244413"/>
                </a:xfrm>
                <a:effectLst/>
              </p:grpSpPr>
              <p:cxnSp>
                <p:nvCxnSpPr>
                  <p:cNvPr id="114" name="Straight Arrow Connector 113">
                    <a:extLst>
                      <a:ext uri="{FF2B5EF4-FFF2-40B4-BE49-F238E27FC236}">
                        <a16:creationId xmlns:a16="http://schemas.microsoft.com/office/drawing/2014/main" id="{0B8A5F12-2509-2C4C-BA05-0A9D5E82DF86}"/>
                      </a:ext>
                    </a:extLst>
                  </p:cNvPr>
                  <p:cNvCxnSpPr/>
                  <p:nvPr/>
                </p:nvCxnSpPr>
                <p:spPr>
                  <a:xfrm>
                    <a:off x="4420507" y="1670678"/>
                    <a:ext cx="121666" cy="23792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5" name="Straight Arrow Connector 114">
                    <a:extLst>
                      <a:ext uri="{FF2B5EF4-FFF2-40B4-BE49-F238E27FC236}">
                        <a16:creationId xmlns:a16="http://schemas.microsoft.com/office/drawing/2014/main" id="{64170F29-BA7D-6043-8CB4-16CDFF8C027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6" name="Straight Arrow Connector 115">
                    <a:extLst>
                      <a:ext uri="{FF2B5EF4-FFF2-40B4-BE49-F238E27FC236}">
                        <a16:creationId xmlns:a16="http://schemas.microsoft.com/office/drawing/2014/main" id="{7C2BDAF2-DD69-754E-9F2C-D7ED977F5EBE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12466" y="1667434"/>
                    <a:ext cx="121679" cy="244413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" name="Group 22">
                  <a:extLst>
                    <a:ext uri="{FF2B5EF4-FFF2-40B4-BE49-F238E27FC236}">
                      <a16:creationId xmlns:a16="http://schemas.microsoft.com/office/drawing/2014/main" id="{439AE142-F335-3647-8DB8-58735AF9F12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88614" y="3254960"/>
                  <a:ext cx="242097" cy="179468"/>
                  <a:chOff x="4212466" y="1667434"/>
                  <a:chExt cx="329707" cy="244413"/>
                </a:xfrm>
                <a:effectLst/>
              </p:grpSpPr>
              <p:cxnSp>
                <p:nvCxnSpPr>
                  <p:cNvPr id="111" name="Straight Arrow Connector 110">
                    <a:extLst>
                      <a:ext uri="{FF2B5EF4-FFF2-40B4-BE49-F238E27FC236}">
                        <a16:creationId xmlns:a16="http://schemas.microsoft.com/office/drawing/2014/main" id="{C0F67529-E644-7F47-99D7-6BFBB2BAAC86}"/>
                      </a:ext>
                    </a:extLst>
                  </p:cNvPr>
                  <p:cNvCxnSpPr/>
                  <p:nvPr/>
                </p:nvCxnSpPr>
                <p:spPr>
                  <a:xfrm>
                    <a:off x="4420507" y="1670678"/>
                    <a:ext cx="121666" cy="23792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2" name="Straight Arrow Connector 111">
                    <a:extLst>
                      <a:ext uri="{FF2B5EF4-FFF2-40B4-BE49-F238E27FC236}">
                        <a16:creationId xmlns:a16="http://schemas.microsoft.com/office/drawing/2014/main" id="{B2EF2CF5-FA5C-3947-A17C-76F472D70150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375731" y="1669474"/>
                    <a:ext cx="3190" cy="240336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13" name="Straight Arrow Connector 112">
                    <a:extLst>
                      <a:ext uri="{FF2B5EF4-FFF2-40B4-BE49-F238E27FC236}">
                        <a16:creationId xmlns:a16="http://schemas.microsoft.com/office/drawing/2014/main" id="{3184B739-4156-9D4C-9A96-50EEF74D67BC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4212466" y="1667434"/>
                    <a:ext cx="121679" cy="244413"/>
                  </a:xfrm>
                  <a:prstGeom prst="straightConnector1">
                    <a:avLst/>
                  </a:prstGeom>
                  <a:ln w="12700" cmpd="sng">
                    <a:solidFill>
                      <a:schemeClr val="tx1"/>
                    </a:solidFill>
                    <a:tailEnd type="arrow" w="sm" len="sm"/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4" name="Connector 23">
                  <a:extLst>
                    <a:ext uri="{FF2B5EF4-FFF2-40B4-BE49-F238E27FC236}">
                      <a16:creationId xmlns:a16="http://schemas.microsoft.com/office/drawing/2014/main" id="{19651AAC-5428-F54F-B6B1-53ABD36C0A38}"/>
                    </a:ext>
                  </a:extLst>
                </p:cNvPr>
                <p:cNvSpPr/>
                <p:nvPr/>
              </p:nvSpPr>
              <p:spPr>
                <a:xfrm>
                  <a:off x="2772954" y="3058501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5" name="Connector 24">
                  <a:extLst>
                    <a:ext uri="{FF2B5EF4-FFF2-40B4-BE49-F238E27FC236}">
                      <a16:creationId xmlns:a16="http://schemas.microsoft.com/office/drawing/2014/main" id="{9ED944E8-C205-1E4C-9EC6-AAC5FFDBE429}"/>
                    </a:ext>
                  </a:extLst>
                </p:cNvPr>
                <p:cNvSpPr/>
                <p:nvPr/>
              </p:nvSpPr>
              <p:spPr>
                <a:xfrm>
                  <a:off x="3495734" y="3058501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6" name="Connector 25">
                  <a:extLst>
                    <a:ext uri="{FF2B5EF4-FFF2-40B4-BE49-F238E27FC236}">
                      <a16:creationId xmlns:a16="http://schemas.microsoft.com/office/drawing/2014/main" id="{E62CF2D1-8EEA-EF49-906D-2E1929F314A5}"/>
                    </a:ext>
                  </a:extLst>
                </p:cNvPr>
                <p:cNvSpPr/>
                <p:nvPr/>
              </p:nvSpPr>
              <p:spPr>
                <a:xfrm>
                  <a:off x="4563020" y="3058501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7" name="Connector 26">
                  <a:extLst>
                    <a:ext uri="{FF2B5EF4-FFF2-40B4-BE49-F238E27FC236}">
                      <a16:creationId xmlns:a16="http://schemas.microsoft.com/office/drawing/2014/main" id="{A0D4E97B-0E7E-3C4E-83F1-659D3FA19FCA}"/>
                    </a:ext>
                  </a:extLst>
                </p:cNvPr>
                <p:cNvSpPr/>
                <p:nvPr/>
              </p:nvSpPr>
              <p:spPr>
                <a:xfrm>
                  <a:off x="3840239" y="3058501"/>
                  <a:ext cx="233953" cy="242316"/>
                </a:xfrm>
                <a:prstGeom prst="flowChartConnector">
                  <a:avLst/>
                </a:prstGeom>
                <a:solidFill>
                  <a:srgbClr val="EA7385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266946D5-95BE-6B48-889C-508B9863A7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184744" y="3156800"/>
                  <a:ext cx="4520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2" name="Oval 31">
                  <a:extLst>
                    <a:ext uri="{FF2B5EF4-FFF2-40B4-BE49-F238E27FC236}">
                      <a16:creationId xmlns:a16="http://schemas.microsoft.com/office/drawing/2014/main" id="{1BB38E36-7925-2447-9D7E-574E22D08A0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96001" y="3156800"/>
                  <a:ext cx="4520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3" name="Oval 32">
                  <a:extLst>
                    <a:ext uri="{FF2B5EF4-FFF2-40B4-BE49-F238E27FC236}">
                      <a16:creationId xmlns:a16="http://schemas.microsoft.com/office/drawing/2014/main" id="{6EC72C2A-FFFE-4C4B-BC2D-408E5066252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407258" y="3156800"/>
                  <a:ext cx="45209" cy="45719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34" name="Straight Arrow Connector 33">
                  <a:extLst>
                    <a:ext uri="{FF2B5EF4-FFF2-40B4-BE49-F238E27FC236}">
                      <a16:creationId xmlns:a16="http://schemas.microsoft.com/office/drawing/2014/main" id="{E9DB3871-C8DA-2045-8254-6176A1FE1CF8}"/>
                    </a:ext>
                  </a:extLst>
                </p:cNvPr>
                <p:cNvCxnSpPr>
                  <a:cxnSpLocks/>
                  <a:stCxn id="92" idx="3"/>
                  <a:endCxn id="24" idx="7"/>
                </p:cNvCxnSpPr>
                <p:nvPr/>
              </p:nvCxnSpPr>
              <p:spPr>
                <a:xfrm flipH="1">
                  <a:off x="2972645" y="2561636"/>
                  <a:ext cx="732957" cy="53235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4190B910-6C06-D043-B24F-4E0023408863}"/>
                    </a:ext>
                  </a:extLst>
                </p:cNvPr>
                <p:cNvCxnSpPr/>
                <p:nvPr/>
              </p:nvCxnSpPr>
              <p:spPr>
                <a:xfrm>
                  <a:off x="3821738" y="2588767"/>
                  <a:ext cx="110797" cy="464630"/>
                </a:xfrm>
                <a:prstGeom prst="straightConnector1">
                  <a:avLst/>
                </a:prstGeom>
                <a:ln>
                  <a:solidFill>
                    <a:srgbClr val="EA585D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Arrow Connector 36">
                  <a:extLst>
                    <a:ext uri="{FF2B5EF4-FFF2-40B4-BE49-F238E27FC236}">
                      <a16:creationId xmlns:a16="http://schemas.microsoft.com/office/drawing/2014/main" id="{8A203760-167C-1A4B-8518-93BBADAE33F3}"/>
                    </a:ext>
                  </a:extLst>
                </p:cNvPr>
                <p:cNvCxnSpPr>
                  <a:cxnSpLocks/>
                  <a:stCxn id="92" idx="5"/>
                  <a:endCxn id="26" idx="1"/>
                </p:cNvCxnSpPr>
                <p:nvPr/>
              </p:nvCxnSpPr>
              <p:spPr>
                <a:xfrm>
                  <a:off x="3871031" y="2561636"/>
                  <a:ext cx="726251" cy="53235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8" name="Connector 37">
                  <a:extLst>
                    <a:ext uri="{FF2B5EF4-FFF2-40B4-BE49-F238E27FC236}">
                      <a16:creationId xmlns:a16="http://schemas.microsoft.com/office/drawing/2014/main" id="{79068662-3B56-244F-A169-EE48B3867535}"/>
                    </a:ext>
                  </a:extLst>
                </p:cNvPr>
                <p:cNvSpPr/>
                <p:nvPr/>
              </p:nvSpPr>
              <p:spPr>
                <a:xfrm>
                  <a:off x="3711680" y="3761338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9" name="Connector 38">
                  <a:extLst>
                    <a:ext uri="{FF2B5EF4-FFF2-40B4-BE49-F238E27FC236}">
                      <a16:creationId xmlns:a16="http://schemas.microsoft.com/office/drawing/2014/main" id="{9EC11A8F-AE71-4542-8BC7-DF6900B42848}"/>
                    </a:ext>
                  </a:extLst>
                </p:cNvPr>
                <p:cNvSpPr/>
                <p:nvPr/>
              </p:nvSpPr>
              <p:spPr>
                <a:xfrm>
                  <a:off x="4422980" y="3761338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0" name="Connector 39">
                  <a:extLst>
                    <a:ext uri="{FF2B5EF4-FFF2-40B4-BE49-F238E27FC236}">
                      <a16:creationId xmlns:a16="http://schemas.microsoft.com/office/drawing/2014/main" id="{1D1BC601-59D8-0344-9FDD-A836344CA155}"/>
                    </a:ext>
                  </a:extLst>
                </p:cNvPr>
                <p:cNvSpPr/>
                <p:nvPr/>
              </p:nvSpPr>
              <p:spPr>
                <a:xfrm>
                  <a:off x="3979226" y="3761338"/>
                  <a:ext cx="233953" cy="242316"/>
                </a:xfrm>
                <a:prstGeom prst="flowChartConnector">
                  <a:avLst/>
                </a:prstGeom>
                <a:solidFill>
                  <a:srgbClr val="EA7385"/>
                </a:solidFill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41" name="Group 40">
                  <a:extLst>
                    <a:ext uri="{FF2B5EF4-FFF2-40B4-BE49-F238E27FC236}">
                      <a16:creationId xmlns:a16="http://schemas.microsoft.com/office/drawing/2014/main" id="{5F52BC09-04A5-574D-B7DA-720A3A8BF33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535474" y="3864496"/>
                  <a:ext cx="142613" cy="36000"/>
                  <a:chOff x="5317669" y="1790582"/>
                  <a:chExt cx="248095" cy="62625"/>
                </a:xfrm>
                <a:effectLst/>
              </p:grpSpPr>
              <p:sp>
                <p:nvSpPr>
                  <p:cNvPr id="108" name="Oval 107">
                    <a:extLst>
                      <a:ext uri="{FF2B5EF4-FFF2-40B4-BE49-F238E27FC236}">
                        <a16:creationId xmlns:a16="http://schemas.microsoft.com/office/drawing/2014/main" id="{F6BA27D7-07E1-EB46-A324-C4416795E70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17669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9" name="Oval 108">
                    <a:extLst>
                      <a:ext uri="{FF2B5EF4-FFF2-40B4-BE49-F238E27FC236}">
                        <a16:creationId xmlns:a16="http://schemas.microsoft.com/office/drawing/2014/main" id="{D9AE3D15-B3FE-9E4F-A783-8C4A74EAEF18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10754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10" name="Oval 109">
                    <a:extLst>
                      <a:ext uri="{FF2B5EF4-FFF2-40B4-BE49-F238E27FC236}">
                        <a16:creationId xmlns:a16="http://schemas.microsoft.com/office/drawing/2014/main" id="{5663DB6E-B9DF-2848-88DD-1ED0BA20146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503836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A9A6A709-6EF4-A546-BE06-D0FA54C41DD4}"/>
                    </a:ext>
                  </a:extLst>
                </p:cNvPr>
                <p:cNvGrpSpPr/>
                <p:nvPr/>
              </p:nvGrpSpPr>
              <p:grpSpPr>
                <a:xfrm>
                  <a:off x="4246772" y="3864496"/>
                  <a:ext cx="142613" cy="36000"/>
                  <a:chOff x="3390568" y="2390104"/>
                  <a:chExt cx="142613" cy="36000"/>
                </a:xfrm>
                <a:effectLst/>
              </p:grpSpPr>
              <p:sp>
                <p:nvSpPr>
                  <p:cNvPr id="105" name="Oval 104">
                    <a:extLst>
                      <a:ext uri="{FF2B5EF4-FFF2-40B4-BE49-F238E27FC236}">
                        <a16:creationId xmlns:a16="http://schemas.microsoft.com/office/drawing/2014/main" id="{1AFDC245-8249-D349-84F4-CF6922023CF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390568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6" name="Oval 105">
                    <a:extLst>
                      <a:ext uri="{FF2B5EF4-FFF2-40B4-BE49-F238E27FC236}">
                        <a16:creationId xmlns:a16="http://schemas.microsoft.com/office/drawing/2014/main" id="{8A6EB3B2-C650-1848-82F0-FA0030B011F5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44076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07" name="Oval 106">
                    <a:extLst>
                      <a:ext uri="{FF2B5EF4-FFF2-40B4-BE49-F238E27FC236}">
                        <a16:creationId xmlns:a16="http://schemas.microsoft.com/office/drawing/2014/main" id="{EA856828-555D-804C-9F89-4047E60252C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97583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44" name="Connector 43">
                  <a:extLst>
                    <a:ext uri="{FF2B5EF4-FFF2-40B4-BE49-F238E27FC236}">
                      <a16:creationId xmlns:a16="http://schemas.microsoft.com/office/drawing/2014/main" id="{60F2184F-361A-0344-8005-3FFAA59C6877}"/>
                    </a:ext>
                  </a:extLst>
                </p:cNvPr>
                <p:cNvSpPr/>
                <p:nvPr/>
              </p:nvSpPr>
              <p:spPr>
                <a:xfrm>
                  <a:off x="3497045" y="4477602"/>
                  <a:ext cx="200531" cy="215999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Connector 44">
                  <a:extLst>
                    <a:ext uri="{FF2B5EF4-FFF2-40B4-BE49-F238E27FC236}">
                      <a16:creationId xmlns:a16="http://schemas.microsoft.com/office/drawing/2014/main" id="{7EDA2FE3-104C-FC4C-AAE0-64138F4BB5D4}"/>
                    </a:ext>
                  </a:extLst>
                </p:cNvPr>
                <p:cNvSpPr/>
                <p:nvPr/>
              </p:nvSpPr>
              <p:spPr>
                <a:xfrm>
                  <a:off x="3877404" y="4477602"/>
                  <a:ext cx="200531" cy="215999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6" name="Connector 45">
                  <a:extLst>
                    <a:ext uri="{FF2B5EF4-FFF2-40B4-BE49-F238E27FC236}">
                      <a16:creationId xmlns:a16="http://schemas.microsoft.com/office/drawing/2014/main" id="{51816FB6-9DFE-CB4C-93E0-1B231C27F3AA}"/>
                    </a:ext>
                  </a:extLst>
                </p:cNvPr>
                <p:cNvSpPr/>
                <p:nvPr/>
              </p:nvSpPr>
              <p:spPr>
                <a:xfrm>
                  <a:off x="4487089" y="4477602"/>
                  <a:ext cx="200531" cy="215999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54F01574-0085-B84F-8C92-71A0FE0193B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26370" y="4570167"/>
                  <a:ext cx="122240" cy="32090"/>
                  <a:chOff x="5317669" y="1790582"/>
                  <a:chExt cx="248095" cy="62625"/>
                </a:xfrm>
              </p:grpSpPr>
              <p:sp>
                <p:nvSpPr>
                  <p:cNvPr id="102" name="Oval 101">
                    <a:extLst>
                      <a:ext uri="{FF2B5EF4-FFF2-40B4-BE49-F238E27FC236}">
                        <a16:creationId xmlns:a16="http://schemas.microsoft.com/office/drawing/2014/main" id="{F73843A1-E132-A94A-B5E9-8B6B0C38B09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17669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03" name="Oval 102">
                    <a:extLst>
                      <a:ext uri="{FF2B5EF4-FFF2-40B4-BE49-F238E27FC236}">
                        <a16:creationId xmlns:a16="http://schemas.microsoft.com/office/drawing/2014/main" id="{BCF539BD-0370-7C45-A029-9AD4CBEBA9B3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10754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04" name="Oval 103">
                    <a:extLst>
                      <a:ext uri="{FF2B5EF4-FFF2-40B4-BE49-F238E27FC236}">
                        <a16:creationId xmlns:a16="http://schemas.microsoft.com/office/drawing/2014/main" id="{57270F28-E913-5D45-815B-C113A45CE08D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503836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grpSp>
              <p:nvGrpSpPr>
                <p:cNvPr id="48" name="Group 47">
                  <a:extLst>
                    <a:ext uri="{FF2B5EF4-FFF2-40B4-BE49-F238E27FC236}">
                      <a16:creationId xmlns:a16="http://schemas.microsoft.com/office/drawing/2014/main" id="{74F1DCBA-1276-6E46-B613-CEB23572CA2C}"/>
                    </a:ext>
                  </a:extLst>
                </p:cNvPr>
                <p:cNvGrpSpPr/>
                <p:nvPr/>
              </p:nvGrpSpPr>
              <p:grpSpPr>
                <a:xfrm>
                  <a:off x="4336054" y="4570167"/>
                  <a:ext cx="122240" cy="32090"/>
                  <a:chOff x="3390568" y="2390104"/>
                  <a:chExt cx="142613" cy="36000"/>
                </a:xfrm>
              </p:grpSpPr>
              <p:sp>
                <p:nvSpPr>
                  <p:cNvPr id="99" name="Oval 98">
                    <a:extLst>
                      <a:ext uri="{FF2B5EF4-FFF2-40B4-BE49-F238E27FC236}">
                        <a16:creationId xmlns:a16="http://schemas.microsoft.com/office/drawing/2014/main" id="{C78861C1-73E9-DB45-B89A-F2DE75F385D4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390568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00" name="Oval 99">
                    <a:extLst>
                      <a:ext uri="{FF2B5EF4-FFF2-40B4-BE49-F238E27FC236}">
                        <a16:creationId xmlns:a16="http://schemas.microsoft.com/office/drawing/2014/main" id="{01E9B35A-C672-6C49-B230-DEBB59952B59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44076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101" name="Oval 100">
                    <a:extLst>
                      <a:ext uri="{FF2B5EF4-FFF2-40B4-BE49-F238E27FC236}">
                        <a16:creationId xmlns:a16="http://schemas.microsoft.com/office/drawing/2014/main" id="{F553858F-E313-334C-9343-2C45B20E506A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3497583" y="2390104"/>
                    <a:ext cx="35598" cy="36000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sp>
              <p:nvSpPr>
                <p:cNvPr id="49" name="Connector 48">
                  <a:extLst>
                    <a:ext uri="{FF2B5EF4-FFF2-40B4-BE49-F238E27FC236}">
                      <a16:creationId xmlns:a16="http://schemas.microsoft.com/office/drawing/2014/main" id="{8112C68B-6473-FD4F-84D4-92AFB85576AA}"/>
                    </a:ext>
                  </a:extLst>
                </p:cNvPr>
                <p:cNvSpPr/>
                <p:nvPr/>
              </p:nvSpPr>
              <p:spPr>
                <a:xfrm>
                  <a:off x="5320639" y="3761338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0" name="Straight Arrow Connector 49">
                  <a:extLst>
                    <a:ext uri="{FF2B5EF4-FFF2-40B4-BE49-F238E27FC236}">
                      <a16:creationId xmlns:a16="http://schemas.microsoft.com/office/drawing/2014/main" id="{781A18E5-2C26-874E-8708-D4A695CAEEEE}"/>
                    </a:ext>
                  </a:extLst>
                </p:cNvPr>
                <p:cNvCxnSpPr>
                  <a:cxnSpLocks/>
                  <a:stCxn id="26" idx="5"/>
                  <a:endCxn id="49" idx="1"/>
                </p:cNvCxnSpPr>
                <p:nvPr/>
              </p:nvCxnSpPr>
              <p:spPr>
                <a:xfrm>
                  <a:off x="4762711" y="3265331"/>
                  <a:ext cx="592190" cy="53149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1" name="Connector 50">
                  <a:extLst>
                    <a:ext uri="{FF2B5EF4-FFF2-40B4-BE49-F238E27FC236}">
                      <a16:creationId xmlns:a16="http://schemas.microsoft.com/office/drawing/2014/main" id="{5E6AA6C4-DEBD-4B4A-BCAF-89546C11BF4B}"/>
                    </a:ext>
                  </a:extLst>
                </p:cNvPr>
                <p:cNvSpPr/>
                <p:nvPr/>
              </p:nvSpPr>
              <p:spPr>
                <a:xfrm>
                  <a:off x="2395342" y="3761338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2" name="Straight Arrow Connector 51">
                  <a:extLst>
                    <a:ext uri="{FF2B5EF4-FFF2-40B4-BE49-F238E27FC236}">
                      <a16:creationId xmlns:a16="http://schemas.microsoft.com/office/drawing/2014/main" id="{5849D261-CC29-0046-B1B4-61577215C94D}"/>
                    </a:ext>
                  </a:extLst>
                </p:cNvPr>
                <p:cNvCxnSpPr/>
                <p:nvPr/>
              </p:nvCxnSpPr>
              <p:spPr>
                <a:xfrm flipH="1">
                  <a:off x="2552431" y="3286668"/>
                  <a:ext cx="278612" cy="47950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3" name="Connector 52">
                  <a:extLst>
                    <a:ext uri="{FF2B5EF4-FFF2-40B4-BE49-F238E27FC236}">
                      <a16:creationId xmlns:a16="http://schemas.microsoft.com/office/drawing/2014/main" id="{64DD275F-DA7A-8843-80B5-5BD681E43EE6}"/>
                    </a:ext>
                  </a:extLst>
                </p:cNvPr>
                <p:cNvSpPr/>
                <p:nvPr/>
              </p:nvSpPr>
              <p:spPr>
                <a:xfrm>
                  <a:off x="2029393" y="4477602"/>
                  <a:ext cx="215999" cy="215999"/>
                </a:xfrm>
                <a:prstGeom prst="flowChartConnector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4" name="Straight Arrow Connector 53">
                  <a:extLst>
                    <a:ext uri="{FF2B5EF4-FFF2-40B4-BE49-F238E27FC236}">
                      <a16:creationId xmlns:a16="http://schemas.microsoft.com/office/drawing/2014/main" id="{20C63A6E-CE59-8A44-BC4A-1E1FE6E9B13B}"/>
                    </a:ext>
                  </a:extLst>
                </p:cNvPr>
                <p:cNvCxnSpPr/>
                <p:nvPr/>
              </p:nvCxnSpPr>
              <p:spPr>
                <a:xfrm flipH="1">
                  <a:off x="2196066" y="3989846"/>
                  <a:ext cx="269029" cy="50205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5" name="Connector 54">
                  <a:extLst>
                    <a:ext uri="{FF2B5EF4-FFF2-40B4-BE49-F238E27FC236}">
                      <a16:creationId xmlns:a16="http://schemas.microsoft.com/office/drawing/2014/main" id="{4321C53F-732E-574D-8E9B-1613B2D46043}"/>
                    </a:ext>
                  </a:extLst>
                </p:cNvPr>
                <p:cNvSpPr/>
                <p:nvPr/>
              </p:nvSpPr>
              <p:spPr>
                <a:xfrm>
                  <a:off x="5648252" y="4477602"/>
                  <a:ext cx="215999" cy="215999"/>
                </a:xfrm>
                <a:prstGeom prst="flowChartConnector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56" name="Straight Arrow Connector 55">
                  <a:extLst>
                    <a:ext uri="{FF2B5EF4-FFF2-40B4-BE49-F238E27FC236}">
                      <a16:creationId xmlns:a16="http://schemas.microsoft.com/office/drawing/2014/main" id="{DD7365CB-B774-B64D-9624-E07208669C00}"/>
                    </a:ext>
                  </a:extLst>
                </p:cNvPr>
                <p:cNvCxnSpPr/>
                <p:nvPr/>
              </p:nvCxnSpPr>
              <p:spPr>
                <a:xfrm>
                  <a:off x="5481102" y="3992960"/>
                  <a:ext cx="226778" cy="485981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57" name="Connector 56">
                  <a:extLst>
                    <a:ext uri="{FF2B5EF4-FFF2-40B4-BE49-F238E27FC236}">
                      <a16:creationId xmlns:a16="http://schemas.microsoft.com/office/drawing/2014/main" id="{6DC714DC-EFFB-EF41-98A2-09A1498C6F42}"/>
                    </a:ext>
                  </a:extLst>
                </p:cNvPr>
                <p:cNvSpPr/>
                <p:nvPr/>
              </p:nvSpPr>
              <p:spPr>
                <a:xfrm>
                  <a:off x="5398931" y="4477602"/>
                  <a:ext cx="215999" cy="215999"/>
                </a:xfrm>
                <a:prstGeom prst="flowChartConnector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58" name="Group 57">
                  <a:extLst>
                    <a:ext uri="{FF2B5EF4-FFF2-40B4-BE49-F238E27FC236}">
                      <a16:creationId xmlns:a16="http://schemas.microsoft.com/office/drawing/2014/main" id="{32FAF786-67AE-5B46-8704-34FDAB485DE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5223483" y="4567601"/>
                  <a:ext cx="142613" cy="36001"/>
                  <a:chOff x="5317669" y="1790582"/>
                  <a:chExt cx="248095" cy="62625"/>
                </a:xfrm>
                <a:effectLst/>
              </p:grpSpPr>
              <p:sp>
                <p:nvSpPr>
                  <p:cNvPr id="96" name="Oval 95">
                    <a:extLst>
                      <a:ext uri="{FF2B5EF4-FFF2-40B4-BE49-F238E27FC236}">
                        <a16:creationId xmlns:a16="http://schemas.microsoft.com/office/drawing/2014/main" id="{F267BB7B-260E-0C43-BF23-27916B93E60E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317669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7" name="Oval 96">
                    <a:extLst>
                      <a:ext uri="{FF2B5EF4-FFF2-40B4-BE49-F238E27FC236}">
                        <a16:creationId xmlns:a16="http://schemas.microsoft.com/office/drawing/2014/main" id="{6E413889-A987-BE49-AE3D-12E4965F0282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410754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98" name="Oval 97">
                    <a:extLst>
                      <a:ext uri="{FF2B5EF4-FFF2-40B4-BE49-F238E27FC236}">
                        <a16:creationId xmlns:a16="http://schemas.microsoft.com/office/drawing/2014/main" id="{FA7F6982-A57A-0349-9D72-CADC1ABE9ECB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5503836" y="1790582"/>
                    <a:ext cx="61928" cy="62625"/>
                  </a:xfrm>
                  <a:prstGeom prst="ellipse">
                    <a:avLst/>
                  </a:prstGeom>
                  <a:solidFill>
                    <a:schemeClr val="tx1"/>
                  </a:solidFill>
                  <a:ln>
                    <a:noFill/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59" name="Connector 58">
                  <a:extLst>
                    <a:ext uri="{FF2B5EF4-FFF2-40B4-BE49-F238E27FC236}">
                      <a16:creationId xmlns:a16="http://schemas.microsoft.com/office/drawing/2014/main" id="{C374599C-5117-0149-B13B-2BC32F39CD12}"/>
                    </a:ext>
                  </a:extLst>
                </p:cNvPr>
                <p:cNvSpPr/>
                <p:nvPr/>
              </p:nvSpPr>
              <p:spPr>
                <a:xfrm>
                  <a:off x="2279253" y="4477602"/>
                  <a:ext cx="215999" cy="215999"/>
                </a:xfrm>
                <a:prstGeom prst="flowChartConnector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60" name="Straight Arrow Connector 59">
                  <a:extLst>
                    <a:ext uri="{FF2B5EF4-FFF2-40B4-BE49-F238E27FC236}">
                      <a16:creationId xmlns:a16="http://schemas.microsoft.com/office/drawing/2014/main" id="{11A4154B-9B82-1C4A-ABD0-5A5420219F20}"/>
                    </a:ext>
                  </a:extLst>
                </p:cNvPr>
                <p:cNvCxnSpPr>
                  <a:cxnSpLocks/>
                  <a:endCxn id="59" idx="0"/>
                </p:cNvCxnSpPr>
                <p:nvPr/>
              </p:nvCxnSpPr>
              <p:spPr>
                <a:xfrm flipH="1">
                  <a:off x="2387253" y="3999439"/>
                  <a:ext cx="106864" cy="47816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Arrow Connector 60">
                  <a:extLst>
                    <a:ext uri="{FF2B5EF4-FFF2-40B4-BE49-F238E27FC236}">
                      <a16:creationId xmlns:a16="http://schemas.microsoft.com/office/drawing/2014/main" id="{D87C8C07-EA13-2140-B943-463142E5FD56}"/>
                    </a:ext>
                  </a:extLst>
                </p:cNvPr>
                <p:cNvCxnSpPr>
                  <a:cxnSpLocks/>
                  <a:endCxn id="57" idx="0"/>
                </p:cNvCxnSpPr>
                <p:nvPr/>
              </p:nvCxnSpPr>
              <p:spPr>
                <a:xfrm>
                  <a:off x="5448706" y="4005919"/>
                  <a:ext cx="58225" cy="47168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33AD90F0-2669-F248-B7B7-F1E85A155446}"/>
                    </a:ext>
                  </a:extLst>
                </p:cNvPr>
                <p:cNvSpPr txBox="1"/>
                <p:nvPr/>
              </p:nvSpPr>
              <p:spPr>
                <a:xfrm>
                  <a:off x="5594617" y="4657258"/>
                  <a:ext cx="417796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n-1</a:t>
                  </a:r>
                </a:p>
              </p:txBody>
            </p: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28F3D955-C482-964C-8E88-581ABBD86E1D}"/>
                    </a:ext>
                  </a:extLst>
                </p:cNvPr>
                <p:cNvSpPr txBox="1"/>
                <p:nvPr/>
              </p:nvSpPr>
              <p:spPr>
                <a:xfrm>
                  <a:off x="5332334" y="4657258"/>
                  <a:ext cx="417796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n-2</a:t>
                  </a:r>
                </a:p>
              </p:txBody>
            </p:sp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8B6F78AC-B855-944E-ADFC-48959EDD8314}"/>
                    </a:ext>
                  </a:extLst>
                </p:cNvPr>
                <p:cNvSpPr txBox="1"/>
                <p:nvPr/>
              </p:nvSpPr>
              <p:spPr>
                <a:xfrm>
                  <a:off x="4094778" y="4657258"/>
                  <a:ext cx="220298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i</a:t>
                  </a:r>
                </a:p>
              </p:txBody>
            </p:sp>
            <p:sp>
              <p:nvSpPr>
                <p:cNvPr id="65" name="Alternate Process 64">
                  <a:extLst>
                    <a:ext uri="{FF2B5EF4-FFF2-40B4-BE49-F238E27FC236}">
                      <a16:creationId xmlns:a16="http://schemas.microsoft.com/office/drawing/2014/main" id="{4F7586FE-1673-1841-9630-F38AC23A1EA4}"/>
                    </a:ext>
                  </a:extLst>
                </p:cNvPr>
                <p:cNvSpPr/>
                <p:nvPr/>
              </p:nvSpPr>
              <p:spPr>
                <a:xfrm>
                  <a:off x="3466391" y="4443428"/>
                  <a:ext cx="625475" cy="288224"/>
                </a:xfrm>
                <a:prstGeom prst="flowChartAlternateProcess">
                  <a:avLst/>
                </a:prstGeom>
                <a:noFill/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4DE406CA-F210-3545-8CAA-62C29D8CF8CD}"/>
                    </a:ext>
                  </a:extLst>
                </p:cNvPr>
                <p:cNvSpPr txBox="1"/>
                <p:nvPr/>
              </p:nvSpPr>
              <p:spPr>
                <a:xfrm>
                  <a:off x="3826011" y="4657258"/>
                  <a:ext cx="372172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i-1</a:t>
                  </a:r>
                </a:p>
              </p:txBody>
            </p:sp>
            <p:sp>
              <p:nvSpPr>
                <p:cNvPr id="69" name="TextBox 68">
                  <a:extLst>
                    <a:ext uri="{FF2B5EF4-FFF2-40B4-BE49-F238E27FC236}">
                      <a16:creationId xmlns:a16="http://schemas.microsoft.com/office/drawing/2014/main" id="{654EB88C-9BE4-A04D-AE63-8078EDF568EA}"/>
                    </a:ext>
                  </a:extLst>
                </p:cNvPr>
                <p:cNvSpPr txBox="1"/>
                <p:nvPr/>
              </p:nvSpPr>
              <p:spPr>
                <a:xfrm>
                  <a:off x="5384973" y="4455482"/>
                  <a:ext cx="25891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000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3A8EF381-B1D5-8A48-A608-8A6E7CAE49BC}"/>
                    </a:ext>
                  </a:extLst>
                </p:cNvPr>
                <p:cNvSpPr txBox="1"/>
                <p:nvPr/>
              </p:nvSpPr>
              <p:spPr>
                <a:xfrm>
                  <a:off x="5634558" y="4455482"/>
                  <a:ext cx="258918" cy="2462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1000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BDEE2867-DDF5-A34F-B74E-C4516FCB4F77}"/>
                    </a:ext>
                  </a:extLst>
                </p:cNvPr>
                <p:cNvSpPr txBox="1"/>
                <p:nvPr/>
              </p:nvSpPr>
              <p:spPr>
                <a:xfrm>
                  <a:off x="2355475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endParaRPr lang="en-US" sz="1000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72" name="TextBox 71">
                  <a:extLst>
                    <a:ext uri="{FF2B5EF4-FFF2-40B4-BE49-F238E27FC236}">
                      <a16:creationId xmlns:a16="http://schemas.microsoft.com/office/drawing/2014/main" id="{83C9295A-8998-5448-8F42-206C0F2B524E}"/>
                    </a:ext>
                  </a:extLst>
                </p:cNvPr>
                <p:cNvSpPr txBox="1"/>
                <p:nvPr/>
              </p:nvSpPr>
              <p:spPr>
                <a:xfrm>
                  <a:off x="3671054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endParaRPr lang="en-US" sz="1000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B421752E-C12C-3F40-94F3-D3FDC917F169}"/>
                    </a:ext>
                  </a:extLst>
                </p:cNvPr>
                <p:cNvSpPr txBox="1"/>
                <p:nvPr/>
              </p:nvSpPr>
              <p:spPr>
                <a:xfrm>
                  <a:off x="3933603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endParaRPr lang="en-US" sz="1000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5CBA7466-EC73-1043-B74A-1A9C9D03A19B}"/>
                    </a:ext>
                  </a:extLst>
                </p:cNvPr>
                <p:cNvSpPr txBox="1"/>
                <p:nvPr/>
              </p:nvSpPr>
              <p:spPr>
                <a:xfrm>
                  <a:off x="4380680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endParaRPr lang="en-US" sz="1000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75" name="TextBox 74">
                  <a:extLst>
                    <a:ext uri="{FF2B5EF4-FFF2-40B4-BE49-F238E27FC236}">
                      <a16:creationId xmlns:a16="http://schemas.microsoft.com/office/drawing/2014/main" id="{F3001EB9-32DB-264C-94EE-F2F79747FE24}"/>
                    </a:ext>
                  </a:extLst>
                </p:cNvPr>
                <p:cNvSpPr txBox="1"/>
                <p:nvPr/>
              </p:nvSpPr>
              <p:spPr>
                <a:xfrm>
                  <a:off x="5278206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endParaRPr lang="en-US" sz="1000" dirty="0">
                    <a:latin typeface="Times New Roman"/>
                    <a:cs typeface="Times New Roman"/>
                  </a:endParaRPr>
                </a:p>
              </p:txBody>
            </p:sp>
            <p:cxnSp>
              <p:nvCxnSpPr>
                <p:cNvPr id="77" name="Straight Arrow Connector 76">
                  <a:extLst>
                    <a:ext uri="{FF2B5EF4-FFF2-40B4-BE49-F238E27FC236}">
                      <a16:creationId xmlns:a16="http://schemas.microsoft.com/office/drawing/2014/main" id="{4AD3FA38-BA14-4E43-89E7-581692282322}"/>
                    </a:ext>
                  </a:extLst>
                </p:cNvPr>
                <p:cNvCxnSpPr>
                  <a:cxnSpLocks/>
                  <a:stCxn id="27" idx="3"/>
                  <a:endCxn id="90" idx="7"/>
                </p:cNvCxnSpPr>
                <p:nvPr/>
              </p:nvCxnSpPr>
              <p:spPr>
                <a:xfrm flipH="1">
                  <a:off x="3467619" y="3265331"/>
                  <a:ext cx="406882" cy="531493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arrow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78" name="Freeform 77">
                  <a:extLst>
                    <a:ext uri="{FF2B5EF4-FFF2-40B4-BE49-F238E27FC236}">
                      <a16:creationId xmlns:a16="http://schemas.microsoft.com/office/drawing/2014/main" id="{794C7C3B-2E93-044C-8715-0C6732FF0722}"/>
                    </a:ext>
                  </a:extLst>
                </p:cNvPr>
                <p:cNvSpPr/>
                <p:nvPr/>
              </p:nvSpPr>
              <p:spPr>
                <a:xfrm>
                  <a:off x="2925735" y="4040853"/>
                  <a:ext cx="1006928" cy="680357"/>
                </a:xfrm>
                <a:custGeom>
                  <a:avLst/>
                  <a:gdLst>
                    <a:gd name="connsiteX0" fmla="*/ 303893 w 1006928"/>
                    <a:gd name="connsiteY0" fmla="*/ 0 h 680357"/>
                    <a:gd name="connsiteX1" fmla="*/ 0 w 1006928"/>
                    <a:gd name="connsiteY1" fmla="*/ 421821 h 680357"/>
                    <a:gd name="connsiteX2" fmla="*/ 0 w 1006928"/>
                    <a:gd name="connsiteY2" fmla="*/ 680357 h 680357"/>
                    <a:gd name="connsiteX3" fmla="*/ 526143 w 1006928"/>
                    <a:gd name="connsiteY3" fmla="*/ 680357 h 680357"/>
                    <a:gd name="connsiteX4" fmla="*/ 526143 w 1006928"/>
                    <a:gd name="connsiteY4" fmla="*/ 426357 h 680357"/>
                    <a:gd name="connsiteX5" fmla="*/ 0 w 1006928"/>
                    <a:gd name="connsiteY5" fmla="*/ 430893 h 680357"/>
                    <a:gd name="connsiteX6" fmla="*/ 526143 w 1006928"/>
                    <a:gd name="connsiteY6" fmla="*/ 421821 h 680357"/>
                    <a:gd name="connsiteX7" fmla="*/ 1006928 w 1006928"/>
                    <a:gd name="connsiteY7" fmla="*/ 0 h 680357"/>
                    <a:gd name="connsiteX8" fmla="*/ 303893 w 1006928"/>
                    <a:gd name="connsiteY8" fmla="*/ 0 h 680357"/>
                    <a:gd name="connsiteX0" fmla="*/ 303893 w 1006928"/>
                    <a:gd name="connsiteY0" fmla="*/ 0 h 680357"/>
                    <a:gd name="connsiteX1" fmla="*/ 0 w 1006928"/>
                    <a:gd name="connsiteY1" fmla="*/ 421821 h 680357"/>
                    <a:gd name="connsiteX2" fmla="*/ 0 w 1006928"/>
                    <a:gd name="connsiteY2" fmla="*/ 680357 h 680357"/>
                    <a:gd name="connsiteX3" fmla="*/ 526143 w 1006928"/>
                    <a:gd name="connsiteY3" fmla="*/ 680357 h 680357"/>
                    <a:gd name="connsiteX4" fmla="*/ 526143 w 1006928"/>
                    <a:gd name="connsiteY4" fmla="*/ 426357 h 680357"/>
                    <a:gd name="connsiteX5" fmla="*/ 0 w 1006928"/>
                    <a:gd name="connsiteY5" fmla="*/ 430893 h 680357"/>
                    <a:gd name="connsiteX6" fmla="*/ 521607 w 1006928"/>
                    <a:gd name="connsiteY6" fmla="*/ 430893 h 680357"/>
                    <a:gd name="connsiteX7" fmla="*/ 1006928 w 1006928"/>
                    <a:gd name="connsiteY7" fmla="*/ 0 h 680357"/>
                    <a:gd name="connsiteX8" fmla="*/ 303893 w 1006928"/>
                    <a:gd name="connsiteY8" fmla="*/ 0 h 680357"/>
                    <a:gd name="connsiteX0" fmla="*/ 317500 w 1006928"/>
                    <a:gd name="connsiteY0" fmla="*/ 0 h 680357"/>
                    <a:gd name="connsiteX1" fmla="*/ 0 w 1006928"/>
                    <a:gd name="connsiteY1" fmla="*/ 421821 h 680357"/>
                    <a:gd name="connsiteX2" fmla="*/ 0 w 1006928"/>
                    <a:gd name="connsiteY2" fmla="*/ 680357 h 680357"/>
                    <a:gd name="connsiteX3" fmla="*/ 526143 w 1006928"/>
                    <a:gd name="connsiteY3" fmla="*/ 680357 h 680357"/>
                    <a:gd name="connsiteX4" fmla="*/ 526143 w 1006928"/>
                    <a:gd name="connsiteY4" fmla="*/ 426357 h 680357"/>
                    <a:gd name="connsiteX5" fmla="*/ 0 w 1006928"/>
                    <a:gd name="connsiteY5" fmla="*/ 430893 h 680357"/>
                    <a:gd name="connsiteX6" fmla="*/ 521607 w 1006928"/>
                    <a:gd name="connsiteY6" fmla="*/ 430893 h 680357"/>
                    <a:gd name="connsiteX7" fmla="*/ 1006928 w 1006928"/>
                    <a:gd name="connsiteY7" fmla="*/ 0 h 680357"/>
                    <a:gd name="connsiteX8" fmla="*/ 317500 w 1006928"/>
                    <a:gd name="connsiteY8" fmla="*/ 0 h 680357"/>
                    <a:gd name="connsiteX0" fmla="*/ 335643 w 1006928"/>
                    <a:gd name="connsiteY0" fmla="*/ 108858 h 680357"/>
                    <a:gd name="connsiteX1" fmla="*/ 0 w 1006928"/>
                    <a:gd name="connsiteY1" fmla="*/ 421821 h 680357"/>
                    <a:gd name="connsiteX2" fmla="*/ 0 w 1006928"/>
                    <a:gd name="connsiteY2" fmla="*/ 680357 h 680357"/>
                    <a:gd name="connsiteX3" fmla="*/ 526143 w 1006928"/>
                    <a:gd name="connsiteY3" fmla="*/ 680357 h 680357"/>
                    <a:gd name="connsiteX4" fmla="*/ 526143 w 1006928"/>
                    <a:gd name="connsiteY4" fmla="*/ 426357 h 680357"/>
                    <a:gd name="connsiteX5" fmla="*/ 0 w 1006928"/>
                    <a:gd name="connsiteY5" fmla="*/ 430893 h 680357"/>
                    <a:gd name="connsiteX6" fmla="*/ 521607 w 1006928"/>
                    <a:gd name="connsiteY6" fmla="*/ 430893 h 680357"/>
                    <a:gd name="connsiteX7" fmla="*/ 1006928 w 1006928"/>
                    <a:gd name="connsiteY7" fmla="*/ 0 h 680357"/>
                    <a:gd name="connsiteX8" fmla="*/ 335643 w 1006928"/>
                    <a:gd name="connsiteY8" fmla="*/ 108858 h 680357"/>
                    <a:gd name="connsiteX0" fmla="*/ 312964 w 1006928"/>
                    <a:gd name="connsiteY0" fmla="*/ 0 h 680357"/>
                    <a:gd name="connsiteX1" fmla="*/ 0 w 1006928"/>
                    <a:gd name="connsiteY1" fmla="*/ 421821 h 680357"/>
                    <a:gd name="connsiteX2" fmla="*/ 0 w 1006928"/>
                    <a:gd name="connsiteY2" fmla="*/ 680357 h 680357"/>
                    <a:gd name="connsiteX3" fmla="*/ 526143 w 1006928"/>
                    <a:gd name="connsiteY3" fmla="*/ 680357 h 680357"/>
                    <a:gd name="connsiteX4" fmla="*/ 526143 w 1006928"/>
                    <a:gd name="connsiteY4" fmla="*/ 426357 h 680357"/>
                    <a:gd name="connsiteX5" fmla="*/ 0 w 1006928"/>
                    <a:gd name="connsiteY5" fmla="*/ 430893 h 680357"/>
                    <a:gd name="connsiteX6" fmla="*/ 521607 w 1006928"/>
                    <a:gd name="connsiteY6" fmla="*/ 430893 h 680357"/>
                    <a:gd name="connsiteX7" fmla="*/ 1006928 w 1006928"/>
                    <a:gd name="connsiteY7" fmla="*/ 0 h 680357"/>
                    <a:gd name="connsiteX8" fmla="*/ 312964 w 1006928"/>
                    <a:gd name="connsiteY8" fmla="*/ 0 h 6803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006928" h="680357">
                      <a:moveTo>
                        <a:pt x="312964" y="0"/>
                      </a:moveTo>
                      <a:lnTo>
                        <a:pt x="0" y="421821"/>
                      </a:lnTo>
                      <a:lnTo>
                        <a:pt x="0" y="680357"/>
                      </a:lnTo>
                      <a:lnTo>
                        <a:pt x="526143" y="680357"/>
                      </a:lnTo>
                      <a:lnTo>
                        <a:pt x="526143" y="426357"/>
                      </a:lnTo>
                      <a:lnTo>
                        <a:pt x="0" y="430893"/>
                      </a:lnTo>
                      <a:lnTo>
                        <a:pt x="521607" y="430893"/>
                      </a:lnTo>
                      <a:lnTo>
                        <a:pt x="1006928" y="0"/>
                      </a:lnTo>
                      <a:lnTo>
                        <a:pt x="312964" y="0"/>
                      </a:lnTo>
                      <a:close/>
                    </a:path>
                  </a:pathLst>
                </a:custGeom>
                <a:gradFill flip="none" rotWithShape="1">
                  <a:gsLst>
                    <a:gs pos="0">
                      <a:schemeClr val="accent1">
                        <a:tint val="100000"/>
                        <a:shade val="100000"/>
                        <a:satMod val="130000"/>
                        <a:alpha val="22000"/>
                      </a:schemeClr>
                    </a:gs>
                    <a:gs pos="100000">
                      <a:schemeClr val="accent1">
                        <a:tint val="50000"/>
                        <a:shade val="100000"/>
                        <a:satMod val="350000"/>
                        <a:alpha val="22000"/>
                      </a:schemeClr>
                    </a:gs>
                  </a:gsLst>
                  <a:lin ang="16200000" scaled="0"/>
                  <a:tileRect/>
                </a:gra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Alternate Process 78">
                  <a:extLst>
                    <a:ext uri="{FF2B5EF4-FFF2-40B4-BE49-F238E27FC236}">
                      <a16:creationId xmlns:a16="http://schemas.microsoft.com/office/drawing/2014/main" id="{AE6C9F4E-3A58-AD44-AD0C-EB1A16896BF7}"/>
                    </a:ext>
                  </a:extLst>
                </p:cNvPr>
                <p:cNvSpPr/>
                <p:nvPr/>
              </p:nvSpPr>
              <p:spPr>
                <a:xfrm>
                  <a:off x="3193887" y="3733769"/>
                  <a:ext cx="767939" cy="304549"/>
                </a:xfrm>
                <a:prstGeom prst="flowChartAlternateProcess">
                  <a:avLst/>
                </a:prstGeom>
                <a:noFill/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cxnSp>
              <p:nvCxnSpPr>
                <p:cNvPr id="80" name="Straight Connector 79">
                  <a:extLst>
                    <a:ext uri="{FF2B5EF4-FFF2-40B4-BE49-F238E27FC236}">
                      <a16:creationId xmlns:a16="http://schemas.microsoft.com/office/drawing/2014/main" id="{6EE1D888-F72A-4144-9790-BADE47BBC10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964163" y="4462674"/>
                  <a:ext cx="947965" cy="4536"/>
                </a:xfrm>
                <a:prstGeom prst="line">
                  <a:avLst/>
                </a:prstGeom>
                <a:ln w="9525" cmpd="sng"/>
                <a:effectLst/>
              </p:spPr>
              <p:style>
                <a:lnRef idx="2">
                  <a:schemeClr val="accent3"/>
                </a:lnRef>
                <a:fillRef idx="0">
                  <a:schemeClr val="accent3"/>
                </a:fillRef>
                <a:effectRef idx="1">
                  <a:schemeClr val="accent3"/>
                </a:effectRef>
                <a:fontRef idx="minor">
                  <a:schemeClr val="tx1"/>
                </a:fontRef>
              </p:style>
            </p:cxnSp>
            <p:sp>
              <p:nvSpPr>
                <p:cNvPr id="81" name="TextBox 80">
                  <a:extLst>
                    <a:ext uri="{FF2B5EF4-FFF2-40B4-BE49-F238E27FC236}">
                      <a16:creationId xmlns:a16="http://schemas.microsoft.com/office/drawing/2014/main" id="{F904B52D-D02F-BE4C-B70B-02F2B7D4DFB1}"/>
                    </a:ext>
                  </a:extLst>
                </p:cNvPr>
                <p:cNvSpPr txBox="1"/>
                <p:nvPr/>
              </p:nvSpPr>
              <p:spPr>
                <a:xfrm>
                  <a:off x="2731006" y="3045735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endParaRPr lang="en-US" sz="1000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82" name="TextBox 81">
                  <a:extLst>
                    <a:ext uri="{FF2B5EF4-FFF2-40B4-BE49-F238E27FC236}">
                      <a16:creationId xmlns:a16="http://schemas.microsoft.com/office/drawing/2014/main" id="{863AA8DE-EDD4-2A43-B013-C597918E5DEB}"/>
                    </a:ext>
                  </a:extLst>
                </p:cNvPr>
                <p:cNvSpPr txBox="1"/>
                <p:nvPr/>
              </p:nvSpPr>
              <p:spPr>
                <a:xfrm>
                  <a:off x="3460070" y="3045735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endParaRPr lang="en-US" sz="1000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84" name="TextBox 83">
                  <a:extLst>
                    <a:ext uri="{FF2B5EF4-FFF2-40B4-BE49-F238E27FC236}">
                      <a16:creationId xmlns:a16="http://schemas.microsoft.com/office/drawing/2014/main" id="{04B800C7-9F3E-5642-B9F6-2A167EC1E139}"/>
                    </a:ext>
                  </a:extLst>
                </p:cNvPr>
                <p:cNvSpPr txBox="1"/>
                <p:nvPr/>
              </p:nvSpPr>
              <p:spPr>
                <a:xfrm>
                  <a:off x="4526060" y="3045735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endParaRPr lang="en-US" sz="1000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86" name="Alternate Process 85">
                  <a:extLst>
                    <a:ext uri="{FF2B5EF4-FFF2-40B4-BE49-F238E27FC236}">
                      <a16:creationId xmlns:a16="http://schemas.microsoft.com/office/drawing/2014/main" id="{16F7D04B-2BDE-344B-B765-ABCAFD869F8C}"/>
                    </a:ext>
                  </a:extLst>
                </p:cNvPr>
                <p:cNvSpPr/>
                <p:nvPr/>
              </p:nvSpPr>
              <p:spPr>
                <a:xfrm>
                  <a:off x="2701456" y="3027478"/>
                  <a:ext cx="1075574" cy="298068"/>
                </a:xfrm>
                <a:prstGeom prst="flowChartAlternateProcess">
                  <a:avLst/>
                </a:prstGeom>
                <a:noFill/>
                <a:ln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7" name="TextBox 86">
                  <a:extLst>
                    <a:ext uri="{FF2B5EF4-FFF2-40B4-BE49-F238E27FC236}">
                      <a16:creationId xmlns:a16="http://schemas.microsoft.com/office/drawing/2014/main" id="{D52332FC-8743-BE46-99A4-23CD766724CF}"/>
                    </a:ext>
                  </a:extLst>
                </p:cNvPr>
                <p:cNvSpPr txBox="1"/>
                <p:nvPr/>
              </p:nvSpPr>
              <p:spPr>
                <a:xfrm>
                  <a:off x="3476396" y="4461514"/>
                  <a:ext cx="258918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900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89" name="TextBox 88">
                  <a:extLst>
                    <a:ext uri="{FF2B5EF4-FFF2-40B4-BE49-F238E27FC236}">
                      <a16:creationId xmlns:a16="http://schemas.microsoft.com/office/drawing/2014/main" id="{25F3105B-F9CA-204E-AEFD-A43CCA613FFB}"/>
                    </a:ext>
                  </a:extLst>
                </p:cNvPr>
                <p:cNvSpPr txBox="1"/>
                <p:nvPr/>
              </p:nvSpPr>
              <p:spPr>
                <a:xfrm>
                  <a:off x="4468008" y="4461514"/>
                  <a:ext cx="258918" cy="2308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900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90" name="Connector 89">
                  <a:extLst>
                    <a:ext uri="{FF2B5EF4-FFF2-40B4-BE49-F238E27FC236}">
                      <a16:creationId xmlns:a16="http://schemas.microsoft.com/office/drawing/2014/main" id="{FEFC4A53-D73B-D247-BFD9-AAF66E4E803D}"/>
                    </a:ext>
                  </a:extLst>
                </p:cNvPr>
                <p:cNvSpPr/>
                <p:nvPr/>
              </p:nvSpPr>
              <p:spPr>
                <a:xfrm>
                  <a:off x="3267928" y="3761338"/>
                  <a:ext cx="233953" cy="242316"/>
                </a:xfrm>
                <a:prstGeom prst="flowChartConnector">
                  <a:avLst/>
                </a:prstGeom>
                <a:solidFill>
                  <a:srgbClr val="F2F2F2"/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1" name="TextBox 90">
                  <a:extLst>
                    <a:ext uri="{FF2B5EF4-FFF2-40B4-BE49-F238E27FC236}">
                      <a16:creationId xmlns:a16="http://schemas.microsoft.com/office/drawing/2014/main" id="{C57C29BC-9B09-A94E-A8DD-B489ADAB0560}"/>
                    </a:ext>
                  </a:extLst>
                </p:cNvPr>
                <p:cNvSpPr txBox="1"/>
                <p:nvPr/>
              </p:nvSpPr>
              <p:spPr>
                <a:xfrm>
                  <a:off x="3233562" y="3747732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endParaRPr lang="en-US" sz="1000" dirty="0">
                    <a:latin typeface="Times New Roman"/>
                    <a:cs typeface="Times New Roman"/>
                  </a:endParaRPr>
                </a:p>
              </p:txBody>
            </p:sp>
            <p:sp>
              <p:nvSpPr>
                <p:cNvPr id="92" name="Connector 91">
                  <a:extLst>
                    <a:ext uri="{FF2B5EF4-FFF2-40B4-BE49-F238E27FC236}">
                      <a16:creationId xmlns:a16="http://schemas.microsoft.com/office/drawing/2014/main" id="{9428FC4C-F6A9-D042-B64F-EE0C409C8782}"/>
                    </a:ext>
                  </a:extLst>
                </p:cNvPr>
                <p:cNvSpPr/>
                <p:nvPr/>
              </p:nvSpPr>
              <p:spPr>
                <a:xfrm>
                  <a:off x="3671340" y="2354806"/>
                  <a:ext cx="233953" cy="242316"/>
                </a:xfrm>
                <a:prstGeom prst="flowChartConnector">
                  <a:avLst/>
                </a:prstGeom>
                <a:solidFill>
                  <a:schemeClr val="bg1">
                    <a:lumMod val="95000"/>
                  </a:schemeClr>
                </a:solidFill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grpSp>
              <p:nvGrpSpPr>
                <p:cNvPr id="93" name="Group 92">
                  <a:extLst>
                    <a:ext uri="{FF2B5EF4-FFF2-40B4-BE49-F238E27FC236}">
                      <a16:creationId xmlns:a16="http://schemas.microsoft.com/office/drawing/2014/main" id="{DA55CF57-B9DE-8C4F-9E35-9FF7D9F49906}"/>
                    </a:ext>
                  </a:extLst>
                </p:cNvPr>
                <p:cNvGrpSpPr/>
                <p:nvPr/>
              </p:nvGrpSpPr>
              <p:grpSpPr>
                <a:xfrm>
                  <a:off x="4087385" y="4458592"/>
                  <a:ext cx="243304" cy="252000"/>
                  <a:chOff x="4290585" y="5030092"/>
                  <a:chExt cx="243304" cy="252000"/>
                </a:xfrm>
              </p:grpSpPr>
              <p:sp>
                <p:nvSpPr>
                  <p:cNvPr id="94" name="Connector 93">
                    <a:extLst>
                      <a:ext uri="{FF2B5EF4-FFF2-40B4-BE49-F238E27FC236}">
                        <a16:creationId xmlns:a16="http://schemas.microsoft.com/office/drawing/2014/main" id="{785C801C-1D9E-424B-9C88-5CDFC3F90160}"/>
                      </a:ext>
                    </a:extLst>
                  </p:cNvPr>
                  <p:cNvSpPr/>
                  <p:nvPr/>
                </p:nvSpPr>
                <p:spPr>
                  <a:xfrm>
                    <a:off x="4311972" y="5048093"/>
                    <a:ext cx="200531" cy="215999"/>
                  </a:xfrm>
                  <a:prstGeom prst="flowChartConnector">
                    <a:avLst/>
                  </a:prstGeom>
                  <a:solidFill>
                    <a:srgbClr val="EA7385"/>
                  </a:solidFill>
                  <a:ln w="28575" cmpd="sng">
                    <a:solidFill>
                      <a:srgbClr val="FF0000"/>
                    </a:solidFill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  <p:sp>
                <p:nvSpPr>
                  <p:cNvPr id="95" name="Connector 94">
                    <a:extLst>
                      <a:ext uri="{FF2B5EF4-FFF2-40B4-BE49-F238E27FC236}">
                        <a16:creationId xmlns:a16="http://schemas.microsoft.com/office/drawing/2014/main" id="{77B46643-0BA7-6945-8E18-418C6BB714EF}"/>
                      </a:ext>
                    </a:extLst>
                  </p:cNvPr>
                  <p:cNvSpPr>
                    <a:spLocks noChangeAspect="1"/>
                  </p:cNvSpPr>
                  <p:nvPr/>
                </p:nvSpPr>
                <p:spPr>
                  <a:xfrm>
                    <a:off x="4290585" y="5030092"/>
                    <a:ext cx="243304" cy="252000"/>
                  </a:xfrm>
                  <a:prstGeom prst="flowChartConnector">
                    <a:avLst/>
                  </a:prstGeom>
                  <a:noFill/>
                  <a:ln w="19050" cmpd="sng">
                    <a:solidFill>
                      <a:schemeClr val="tx1"/>
                    </a:solidFill>
                  </a:ln>
                  <a:effectLst/>
                </p:spPr>
                <p:style>
                  <a:lnRef idx="1">
                    <a:schemeClr val="dk1"/>
                  </a:lnRef>
                  <a:fillRef idx="3">
                    <a:schemeClr val="dk1"/>
                  </a:fillRef>
                  <a:effectRef idx="2">
                    <a:schemeClr val="dk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1600" dirty="0"/>
                  </a:p>
                </p:txBody>
              </p:sp>
            </p:grpSp>
            <p:sp>
              <p:nvSpPr>
                <p:cNvPr id="83" name="TextBox 82">
                  <a:extLst>
                    <a:ext uri="{FF2B5EF4-FFF2-40B4-BE49-F238E27FC236}">
                      <a16:creationId xmlns:a16="http://schemas.microsoft.com/office/drawing/2014/main" id="{D97CC255-DB69-864F-BA35-661DC3125B2E}"/>
                    </a:ext>
                  </a:extLst>
                </p:cNvPr>
                <p:cNvSpPr txBox="1"/>
                <p:nvPr/>
              </p:nvSpPr>
              <p:spPr>
                <a:xfrm>
                  <a:off x="3800371" y="3045735"/>
                  <a:ext cx="323710" cy="24622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endParaRPr lang="en-US" sz="1000" dirty="0">
                    <a:latin typeface="Times New Roman"/>
                    <a:cs typeface="Times New Roman"/>
                  </a:endParaRPr>
                </a:p>
              </p:txBody>
            </p:sp>
          </p:grp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DA187A1-DBDF-B84F-A929-680437B056B1}"/>
                  </a:ext>
                </a:extLst>
              </p:cNvPr>
              <p:cNvSpPr txBox="1"/>
              <p:nvPr/>
            </p:nvSpPr>
            <p:spPr>
              <a:xfrm>
                <a:off x="4093828" y="4461514"/>
                <a:ext cx="25891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n-US" sz="900" dirty="0">
                  <a:latin typeface="Times New Roman"/>
                  <a:cs typeface="Times New Roman"/>
                </a:endParaRPr>
              </a:p>
            </p:txBody>
          </p:sp>
        </p:grpSp>
        <p:cxnSp>
          <p:nvCxnSpPr>
            <p:cNvPr id="131" name="Curved Connector 130">
              <a:extLst>
                <a:ext uri="{FF2B5EF4-FFF2-40B4-BE49-F238E27FC236}">
                  <a16:creationId xmlns:a16="http://schemas.microsoft.com/office/drawing/2014/main" id="{61796AF4-5373-2240-91BE-0327ADBFBD10}"/>
                </a:ext>
              </a:extLst>
            </p:cNvPr>
            <p:cNvCxnSpPr>
              <a:cxnSpLocks/>
              <a:stCxn id="92" idx="4"/>
            </p:cNvCxnSpPr>
            <p:nvPr/>
          </p:nvCxnSpPr>
          <p:spPr>
            <a:xfrm rot="5400000">
              <a:off x="8759693" y="2684594"/>
              <a:ext cx="496867" cy="733601"/>
            </a:xfrm>
            <a:prstGeom prst="curvedConnector2">
              <a:avLst/>
            </a:prstGeom>
            <a:ln w="127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8" name="Group 137">
              <a:extLst>
                <a:ext uri="{FF2B5EF4-FFF2-40B4-BE49-F238E27FC236}">
                  <a16:creationId xmlns:a16="http://schemas.microsoft.com/office/drawing/2014/main" id="{80A01A1D-8AF2-9C42-9E54-31D9B4487ACA}"/>
                </a:ext>
              </a:extLst>
            </p:cNvPr>
            <p:cNvGrpSpPr/>
            <p:nvPr/>
          </p:nvGrpSpPr>
          <p:grpSpPr>
            <a:xfrm>
              <a:off x="9046679" y="3257632"/>
              <a:ext cx="291165" cy="249024"/>
              <a:chOff x="9046679" y="3257632"/>
              <a:chExt cx="291165" cy="249024"/>
            </a:xfrm>
          </p:grpSpPr>
          <p:cxnSp>
            <p:nvCxnSpPr>
              <p:cNvPr id="134" name="Straight Connector 133">
                <a:extLst>
                  <a:ext uri="{FF2B5EF4-FFF2-40B4-BE49-F238E27FC236}">
                    <a16:creationId xmlns:a16="http://schemas.microsoft.com/office/drawing/2014/main" id="{3D9DD7AD-8431-A54A-9B18-E329AB91CD7C}"/>
                  </a:ext>
                </a:extLst>
              </p:cNvPr>
              <p:cNvCxnSpPr/>
              <p:nvPr/>
            </p:nvCxnSpPr>
            <p:spPr>
              <a:xfrm flipH="1">
                <a:off x="9046679" y="3259236"/>
                <a:ext cx="291165" cy="247420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3" name="Straight Connector 182">
                <a:extLst>
                  <a:ext uri="{FF2B5EF4-FFF2-40B4-BE49-F238E27FC236}">
                    <a16:creationId xmlns:a16="http://schemas.microsoft.com/office/drawing/2014/main" id="{2F51B4C9-F722-3E4E-B4DE-D443B5F0D8E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76446" y="3257632"/>
                <a:ext cx="258754" cy="246559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5" name="Group 184">
              <a:extLst>
                <a:ext uri="{FF2B5EF4-FFF2-40B4-BE49-F238E27FC236}">
                  <a16:creationId xmlns:a16="http://schemas.microsoft.com/office/drawing/2014/main" id="{244176F1-CA07-7542-891F-AFA938A41EB9}"/>
                </a:ext>
              </a:extLst>
            </p:cNvPr>
            <p:cNvGrpSpPr/>
            <p:nvPr/>
          </p:nvGrpSpPr>
          <p:grpSpPr>
            <a:xfrm>
              <a:off x="9259147" y="3968427"/>
              <a:ext cx="291165" cy="249024"/>
              <a:chOff x="9046679" y="3257632"/>
              <a:chExt cx="291165" cy="249024"/>
            </a:xfrm>
          </p:grpSpPr>
          <p:cxnSp>
            <p:nvCxnSpPr>
              <p:cNvPr id="189" name="Straight Connector 188">
                <a:extLst>
                  <a:ext uri="{FF2B5EF4-FFF2-40B4-BE49-F238E27FC236}">
                    <a16:creationId xmlns:a16="http://schemas.microsoft.com/office/drawing/2014/main" id="{0F4E9E88-0AFF-0240-A5FD-1CE0383D16F6}"/>
                  </a:ext>
                </a:extLst>
              </p:cNvPr>
              <p:cNvCxnSpPr/>
              <p:nvPr/>
            </p:nvCxnSpPr>
            <p:spPr>
              <a:xfrm flipH="1">
                <a:off x="9046679" y="3259236"/>
                <a:ext cx="291165" cy="247420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0" name="Straight Connector 189">
                <a:extLst>
                  <a:ext uri="{FF2B5EF4-FFF2-40B4-BE49-F238E27FC236}">
                    <a16:creationId xmlns:a16="http://schemas.microsoft.com/office/drawing/2014/main" id="{972F6109-6975-5546-A97F-3EBC91A737E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76446" y="3257632"/>
                <a:ext cx="258754" cy="246559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94" name="Freeform 193">
              <a:extLst>
                <a:ext uri="{FF2B5EF4-FFF2-40B4-BE49-F238E27FC236}">
                  <a16:creationId xmlns:a16="http://schemas.microsoft.com/office/drawing/2014/main" id="{C771EC93-8A8C-0747-B67E-A0C9B0652A73}"/>
                </a:ext>
              </a:extLst>
            </p:cNvPr>
            <p:cNvSpPr/>
            <p:nvPr/>
          </p:nvSpPr>
          <p:spPr>
            <a:xfrm>
              <a:off x="9130250" y="3506346"/>
              <a:ext cx="391885" cy="515639"/>
            </a:xfrm>
            <a:custGeom>
              <a:avLst/>
              <a:gdLst>
                <a:gd name="connsiteX0" fmla="*/ 391885 w 391885"/>
                <a:gd name="connsiteY0" fmla="*/ 0 h 515639"/>
                <a:gd name="connsiteX1" fmla="*/ 285320 w 391885"/>
                <a:gd name="connsiteY1" fmla="*/ 223443 h 515639"/>
                <a:gd name="connsiteX2" fmla="*/ 161567 w 391885"/>
                <a:gd name="connsiteY2" fmla="*/ 409074 h 515639"/>
                <a:gd name="connsiteX3" fmla="*/ 0 w 391885"/>
                <a:gd name="connsiteY3" fmla="*/ 515639 h 515639"/>
                <a:gd name="connsiteX4" fmla="*/ 0 w 391885"/>
                <a:gd name="connsiteY4" fmla="*/ 515639 h 51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1885" h="515639">
                  <a:moveTo>
                    <a:pt x="391885" y="0"/>
                  </a:moveTo>
                  <a:cubicBezTo>
                    <a:pt x="357795" y="77632"/>
                    <a:pt x="323706" y="155264"/>
                    <a:pt x="285320" y="223443"/>
                  </a:cubicBezTo>
                  <a:cubicBezTo>
                    <a:pt x="246934" y="291622"/>
                    <a:pt x="209120" y="360375"/>
                    <a:pt x="161567" y="409074"/>
                  </a:cubicBezTo>
                  <a:cubicBezTo>
                    <a:pt x="114014" y="457773"/>
                    <a:pt x="0" y="515639"/>
                    <a:pt x="0" y="515639"/>
                  </a:cubicBezTo>
                  <a:lnTo>
                    <a:pt x="0" y="515639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5" name="Freeform 194">
              <a:extLst>
                <a:ext uri="{FF2B5EF4-FFF2-40B4-BE49-F238E27FC236}">
                  <a16:creationId xmlns:a16="http://schemas.microsoft.com/office/drawing/2014/main" id="{FC56D97C-7A13-F143-A883-331A66CE0D2B}"/>
                </a:ext>
              </a:extLst>
            </p:cNvPr>
            <p:cNvSpPr/>
            <p:nvPr/>
          </p:nvSpPr>
          <p:spPr>
            <a:xfrm>
              <a:off x="9346818" y="4214490"/>
              <a:ext cx="309384" cy="484701"/>
            </a:xfrm>
            <a:custGeom>
              <a:avLst/>
              <a:gdLst>
                <a:gd name="connsiteX0" fmla="*/ 309384 w 309384"/>
                <a:gd name="connsiteY0" fmla="*/ 0 h 484701"/>
                <a:gd name="connsiteX1" fmla="*/ 240632 w 309384"/>
                <a:gd name="connsiteY1" fmla="*/ 220006 h 484701"/>
                <a:gd name="connsiteX2" fmla="*/ 113441 w 309384"/>
                <a:gd name="connsiteY2" fmla="*/ 385011 h 484701"/>
                <a:gd name="connsiteX3" fmla="*/ 0 w 309384"/>
                <a:gd name="connsiteY3" fmla="*/ 484701 h 484701"/>
                <a:gd name="connsiteX4" fmla="*/ 0 w 309384"/>
                <a:gd name="connsiteY4" fmla="*/ 484701 h 4847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9384" h="484701">
                  <a:moveTo>
                    <a:pt x="309384" y="0"/>
                  </a:moveTo>
                  <a:cubicBezTo>
                    <a:pt x="291336" y="77918"/>
                    <a:pt x="273289" y="155837"/>
                    <a:pt x="240632" y="220006"/>
                  </a:cubicBezTo>
                  <a:cubicBezTo>
                    <a:pt x="207975" y="284175"/>
                    <a:pt x="153546" y="340895"/>
                    <a:pt x="113441" y="385011"/>
                  </a:cubicBezTo>
                  <a:cubicBezTo>
                    <a:pt x="73336" y="429127"/>
                    <a:pt x="0" y="484701"/>
                    <a:pt x="0" y="484701"/>
                  </a:cubicBezTo>
                  <a:lnTo>
                    <a:pt x="0" y="484701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sp>
          <p:nvSpPr>
            <p:cNvPr id="196" name="Freeform 195">
              <a:extLst>
                <a:ext uri="{FF2B5EF4-FFF2-40B4-BE49-F238E27FC236}">
                  <a16:creationId xmlns:a16="http://schemas.microsoft.com/office/drawing/2014/main" id="{DBDB8B92-F8B3-0D4B-959E-1BA3C900BBBE}"/>
                </a:ext>
              </a:extLst>
            </p:cNvPr>
            <p:cNvSpPr/>
            <p:nvPr/>
          </p:nvSpPr>
          <p:spPr>
            <a:xfrm>
              <a:off x="9639014" y="3465095"/>
              <a:ext cx="210341" cy="491576"/>
            </a:xfrm>
            <a:custGeom>
              <a:avLst/>
              <a:gdLst>
                <a:gd name="connsiteX0" fmla="*/ 0 w 210341"/>
                <a:gd name="connsiteY0" fmla="*/ 0 h 491576"/>
                <a:gd name="connsiteX1" fmla="*/ 168442 w 210341"/>
                <a:gd name="connsiteY1" fmla="*/ 151254 h 491576"/>
                <a:gd name="connsiteX2" fmla="*/ 209693 w 210341"/>
                <a:gd name="connsiteY2" fmla="*/ 312821 h 491576"/>
                <a:gd name="connsiteX3" fmla="*/ 147816 w 210341"/>
                <a:gd name="connsiteY3" fmla="*/ 491576 h 491576"/>
                <a:gd name="connsiteX4" fmla="*/ 147816 w 210341"/>
                <a:gd name="connsiteY4" fmla="*/ 491576 h 4915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10341" h="491576">
                  <a:moveTo>
                    <a:pt x="0" y="0"/>
                  </a:moveTo>
                  <a:cubicBezTo>
                    <a:pt x="66746" y="49558"/>
                    <a:pt x="133493" y="99117"/>
                    <a:pt x="168442" y="151254"/>
                  </a:cubicBezTo>
                  <a:cubicBezTo>
                    <a:pt x="203391" y="203391"/>
                    <a:pt x="213131" y="256101"/>
                    <a:pt x="209693" y="312821"/>
                  </a:cubicBezTo>
                  <a:cubicBezTo>
                    <a:pt x="206255" y="369541"/>
                    <a:pt x="147816" y="491576"/>
                    <a:pt x="147816" y="491576"/>
                  </a:cubicBezTo>
                  <a:lnTo>
                    <a:pt x="147816" y="491576"/>
                  </a:lnTo>
                </a:path>
              </a:pathLst>
            </a:custGeom>
            <a:noFill/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/>
            </a:p>
          </p:txBody>
        </p:sp>
        <p:grpSp>
          <p:nvGrpSpPr>
            <p:cNvPr id="197" name="Group 196">
              <a:extLst>
                <a:ext uri="{FF2B5EF4-FFF2-40B4-BE49-F238E27FC236}">
                  <a16:creationId xmlns:a16="http://schemas.microsoft.com/office/drawing/2014/main" id="{D57542F4-5D55-5E4A-823D-0444CC7B8BFD}"/>
                </a:ext>
              </a:extLst>
            </p:cNvPr>
            <p:cNvGrpSpPr/>
            <p:nvPr/>
          </p:nvGrpSpPr>
          <p:grpSpPr>
            <a:xfrm>
              <a:off x="9969756" y="3987920"/>
              <a:ext cx="291165" cy="249024"/>
              <a:chOff x="9046679" y="3257632"/>
              <a:chExt cx="291165" cy="249024"/>
            </a:xfrm>
          </p:grpSpPr>
          <p:cxnSp>
            <p:nvCxnSpPr>
              <p:cNvPr id="198" name="Straight Connector 197">
                <a:extLst>
                  <a:ext uri="{FF2B5EF4-FFF2-40B4-BE49-F238E27FC236}">
                    <a16:creationId xmlns:a16="http://schemas.microsoft.com/office/drawing/2014/main" id="{96D41828-F624-0548-9097-EAC6D752232A}"/>
                  </a:ext>
                </a:extLst>
              </p:cNvPr>
              <p:cNvCxnSpPr/>
              <p:nvPr/>
            </p:nvCxnSpPr>
            <p:spPr>
              <a:xfrm flipH="1">
                <a:off x="9046679" y="3259236"/>
                <a:ext cx="291165" cy="247420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9" name="Straight Connector 198">
                <a:extLst>
                  <a:ext uri="{FF2B5EF4-FFF2-40B4-BE49-F238E27FC236}">
                    <a16:creationId xmlns:a16="http://schemas.microsoft.com/office/drawing/2014/main" id="{98EAEF25-D10C-3743-8CB1-0531120F7EE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076446" y="3257632"/>
                <a:ext cx="258754" cy="246559"/>
              </a:xfrm>
              <a:prstGeom prst="line">
                <a:avLst/>
              </a:prstGeom>
              <a:ln w="12700">
                <a:solidFill>
                  <a:schemeClr val="accent6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0" name="Oval 199">
              <a:extLst>
                <a:ext uri="{FF2B5EF4-FFF2-40B4-BE49-F238E27FC236}">
                  <a16:creationId xmlns:a16="http://schemas.microsoft.com/office/drawing/2014/main" id="{2F6EB799-7542-5847-8285-919EAA782E9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704068" y="3362639"/>
              <a:ext cx="4520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1" name="Oval 200">
              <a:extLst>
                <a:ext uri="{FF2B5EF4-FFF2-40B4-BE49-F238E27FC236}">
                  <a16:creationId xmlns:a16="http://schemas.microsoft.com/office/drawing/2014/main" id="{93EAE98F-2EE9-9041-AA6C-2D0E5478B90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815325" y="3362639"/>
              <a:ext cx="4520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2" name="Oval 201">
              <a:extLst>
                <a:ext uri="{FF2B5EF4-FFF2-40B4-BE49-F238E27FC236}">
                  <a16:creationId xmlns:a16="http://schemas.microsoft.com/office/drawing/2014/main" id="{DDD6392F-4257-0D48-8E8E-8EF6A2CBD6D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8926582" y="3362639"/>
              <a:ext cx="45209" cy="45719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ffectLst/>
          </p:spPr>
          <p:style>
            <a:lnRef idx="1">
              <a:schemeClr val="dk1"/>
            </a:lnRef>
            <a:fillRef idx="3">
              <a:schemeClr val="dk1"/>
            </a:fillRef>
            <a:effectRef idx="2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3792E234-E296-6C45-97E6-A0E9A13AEF36}"/>
              </a:ext>
            </a:extLst>
          </p:cNvPr>
          <p:cNvCxnSpPr/>
          <p:nvPr/>
        </p:nvCxnSpPr>
        <p:spPr>
          <a:xfrm flipH="1">
            <a:off x="9389425" y="4668763"/>
            <a:ext cx="291165" cy="247420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B95DA12A-E3B1-364D-A5A8-6E696C2C4FCB}"/>
              </a:ext>
            </a:extLst>
          </p:cNvPr>
          <p:cNvCxnSpPr>
            <a:cxnSpLocks/>
          </p:cNvCxnSpPr>
          <p:nvPr/>
        </p:nvCxnSpPr>
        <p:spPr>
          <a:xfrm>
            <a:off x="9419192" y="4667159"/>
            <a:ext cx="258754" cy="246559"/>
          </a:xfrm>
          <a:prstGeom prst="line">
            <a:avLst/>
          </a:prstGeom>
          <a:ln w="12700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3FEA3EB-AC7B-B54C-9B65-772069953B5A}"/>
              </a:ext>
            </a:extLst>
          </p:cNvPr>
          <p:cNvGrpSpPr/>
          <p:nvPr/>
        </p:nvGrpSpPr>
        <p:grpSpPr>
          <a:xfrm>
            <a:off x="8762115" y="2763417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6" name="TextBox 215">
                  <a:extLst>
                    <a:ext uri="{FF2B5EF4-FFF2-40B4-BE49-F238E27FC236}">
                      <a16:creationId xmlns:a16="http://schemas.microsoft.com/office/drawing/2014/main" id="{7EE6A6E4-A542-BF44-9C68-2C02EE4CE06A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16" name="TextBox 215">
                  <a:extLst>
                    <a:ext uri="{FF2B5EF4-FFF2-40B4-BE49-F238E27FC236}">
                      <a16:creationId xmlns:a16="http://schemas.microsoft.com/office/drawing/2014/main" id="{7EE6A6E4-A542-BF44-9C68-2C02EE4CE06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4"/>
                  <a:stretch>
                    <a:fillRect b="-869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7" name="Alternate Process 216">
              <a:extLst>
                <a:ext uri="{FF2B5EF4-FFF2-40B4-BE49-F238E27FC236}">
                  <a16:creationId xmlns:a16="http://schemas.microsoft.com/office/drawing/2014/main" id="{3E5781D5-2DFA-1743-B207-16D428AB6931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8" name="Group 227">
            <a:extLst>
              <a:ext uri="{FF2B5EF4-FFF2-40B4-BE49-F238E27FC236}">
                <a16:creationId xmlns:a16="http://schemas.microsoft.com/office/drawing/2014/main" id="{ACD64B42-CB3E-B447-ADD4-C9CFE6134B47}"/>
              </a:ext>
            </a:extLst>
          </p:cNvPr>
          <p:cNvGrpSpPr/>
          <p:nvPr/>
        </p:nvGrpSpPr>
        <p:grpSpPr>
          <a:xfrm>
            <a:off x="9054215" y="2839617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9" name="TextBox 228">
                  <a:extLst>
                    <a:ext uri="{FF2B5EF4-FFF2-40B4-BE49-F238E27FC236}">
                      <a16:creationId xmlns:a16="http://schemas.microsoft.com/office/drawing/2014/main" id="{4A46FF9A-0A77-B44B-A0FE-28BB7DFFEAC2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29" name="TextBox 228">
                  <a:extLst>
                    <a:ext uri="{FF2B5EF4-FFF2-40B4-BE49-F238E27FC236}">
                      <a16:creationId xmlns:a16="http://schemas.microsoft.com/office/drawing/2014/main" id="{4A46FF9A-0A77-B44B-A0FE-28BB7DFFEAC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4"/>
                  <a:stretch>
                    <a:fillRect b="-869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0" name="Alternate Process 229">
              <a:extLst>
                <a:ext uri="{FF2B5EF4-FFF2-40B4-BE49-F238E27FC236}">
                  <a16:creationId xmlns:a16="http://schemas.microsoft.com/office/drawing/2014/main" id="{CE4BD292-93C0-3140-984E-CB2BE926BAE5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1" name="Group 230">
            <a:extLst>
              <a:ext uri="{FF2B5EF4-FFF2-40B4-BE49-F238E27FC236}">
                <a16:creationId xmlns:a16="http://schemas.microsoft.com/office/drawing/2014/main" id="{ADA7B301-CB05-AE48-AA25-2BE37F191139}"/>
              </a:ext>
            </a:extLst>
          </p:cNvPr>
          <p:cNvGrpSpPr/>
          <p:nvPr/>
        </p:nvGrpSpPr>
        <p:grpSpPr>
          <a:xfrm>
            <a:off x="9384415" y="2865017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EA043991-7207-504B-B550-EC6FE59C4803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32" name="TextBox 231">
                  <a:extLst>
                    <a:ext uri="{FF2B5EF4-FFF2-40B4-BE49-F238E27FC236}">
                      <a16:creationId xmlns:a16="http://schemas.microsoft.com/office/drawing/2014/main" id="{EA043991-7207-504B-B550-EC6FE59C480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5"/>
                  <a:stretch>
                    <a:fillRect b="-869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3" name="Alternate Process 232">
              <a:extLst>
                <a:ext uri="{FF2B5EF4-FFF2-40B4-BE49-F238E27FC236}">
                  <a16:creationId xmlns:a16="http://schemas.microsoft.com/office/drawing/2014/main" id="{7E6A877F-936D-BF43-BBD9-16AEB3550FC7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34" name="Group 233">
            <a:extLst>
              <a:ext uri="{FF2B5EF4-FFF2-40B4-BE49-F238E27FC236}">
                <a16:creationId xmlns:a16="http://schemas.microsoft.com/office/drawing/2014/main" id="{7F02AB3B-2829-E04C-9F3F-41A7C1047892}"/>
              </a:ext>
            </a:extLst>
          </p:cNvPr>
          <p:cNvGrpSpPr/>
          <p:nvPr/>
        </p:nvGrpSpPr>
        <p:grpSpPr>
          <a:xfrm>
            <a:off x="9714615" y="2788817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28F08625-578E-FB4A-BBED-7BA6C025C02B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35" name="TextBox 234">
                  <a:extLst>
                    <a:ext uri="{FF2B5EF4-FFF2-40B4-BE49-F238E27FC236}">
                      <a16:creationId xmlns:a16="http://schemas.microsoft.com/office/drawing/2014/main" id="{28F08625-578E-FB4A-BBED-7BA6C025C02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4"/>
                  <a:stretch>
                    <a:fillRect b="-869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36" name="Alternate Process 235">
              <a:extLst>
                <a:ext uri="{FF2B5EF4-FFF2-40B4-BE49-F238E27FC236}">
                  <a16:creationId xmlns:a16="http://schemas.microsoft.com/office/drawing/2014/main" id="{5E82D233-A888-534D-831D-73CBD6344F2D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BC315771-8BDA-9E47-86B4-4BCB13220C7A}"/>
              </a:ext>
            </a:extLst>
          </p:cNvPr>
          <p:cNvGrpSpPr/>
          <p:nvPr/>
        </p:nvGrpSpPr>
        <p:grpSpPr>
          <a:xfrm>
            <a:off x="8075873" y="3554903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8" name="TextBox 217">
                  <a:extLst>
                    <a:ext uri="{FF2B5EF4-FFF2-40B4-BE49-F238E27FC236}">
                      <a16:creationId xmlns:a16="http://schemas.microsoft.com/office/drawing/2014/main" id="{75EA61ED-E046-054E-9F5D-669AB8A1ED98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18" name="TextBox 217">
                  <a:extLst>
                    <a:ext uri="{FF2B5EF4-FFF2-40B4-BE49-F238E27FC236}">
                      <a16:creationId xmlns:a16="http://schemas.microsoft.com/office/drawing/2014/main" id="{75EA61ED-E046-054E-9F5D-669AB8A1ED9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6"/>
                  <a:stretch>
                    <a:fillRect b="-869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19" name="Alternate Process 218">
              <a:extLst>
                <a:ext uri="{FF2B5EF4-FFF2-40B4-BE49-F238E27FC236}">
                  <a16:creationId xmlns:a16="http://schemas.microsoft.com/office/drawing/2014/main" id="{03BD823D-1248-5049-9F27-3E06D397C630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143DC192-4C36-0C43-BD25-6EAD41B78501}"/>
              </a:ext>
            </a:extLst>
          </p:cNvPr>
          <p:cNvGrpSpPr/>
          <p:nvPr/>
        </p:nvGrpSpPr>
        <p:grpSpPr>
          <a:xfrm>
            <a:off x="7743244" y="4192333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2" name="TextBox 221">
                  <a:extLst>
                    <a:ext uri="{FF2B5EF4-FFF2-40B4-BE49-F238E27FC236}">
                      <a16:creationId xmlns:a16="http://schemas.microsoft.com/office/drawing/2014/main" id="{46149EB4-2552-0748-85F5-32F499D55AB6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22" name="TextBox 221">
                  <a:extLst>
                    <a:ext uri="{FF2B5EF4-FFF2-40B4-BE49-F238E27FC236}">
                      <a16:creationId xmlns:a16="http://schemas.microsoft.com/office/drawing/2014/main" id="{46149EB4-2552-0748-85F5-32F499D55A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7"/>
                  <a:stretch>
                    <a:fillRect b="-1363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3" name="Alternate Process 222">
              <a:extLst>
                <a:ext uri="{FF2B5EF4-FFF2-40B4-BE49-F238E27FC236}">
                  <a16:creationId xmlns:a16="http://schemas.microsoft.com/office/drawing/2014/main" id="{B6168BB6-F771-394F-ABD4-683092F1FF8A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E35B8243-33BD-564B-95C7-B99B5922898F}"/>
              </a:ext>
            </a:extLst>
          </p:cNvPr>
          <p:cNvGrpSpPr/>
          <p:nvPr/>
        </p:nvGrpSpPr>
        <p:grpSpPr>
          <a:xfrm>
            <a:off x="7955279" y="4273172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5" name="TextBox 224">
                  <a:extLst>
                    <a:ext uri="{FF2B5EF4-FFF2-40B4-BE49-F238E27FC236}">
                      <a16:creationId xmlns:a16="http://schemas.microsoft.com/office/drawing/2014/main" id="{EEA975FE-C41F-3F45-9D1A-66D4AC062E73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25" name="TextBox 224">
                  <a:extLst>
                    <a:ext uri="{FF2B5EF4-FFF2-40B4-BE49-F238E27FC236}">
                      <a16:creationId xmlns:a16="http://schemas.microsoft.com/office/drawing/2014/main" id="{EEA975FE-C41F-3F45-9D1A-66D4AC062E7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8"/>
                  <a:stretch>
                    <a:fillRect b="-869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6" name="Alternate Process 225">
              <a:extLst>
                <a:ext uri="{FF2B5EF4-FFF2-40B4-BE49-F238E27FC236}">
                  <a16:creationId xmlns:a16="http://schemas.microsoft.com/office/drawing/2014/main" id="{B6FCA71D-E589-884C-96D8-A54BDAC61D4F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1" name="Group 240">
            <a:extLst>
              <a:ext uri="{FF2B5EF4-FFF2-40B4-BE49-F238E27FC236}">
                <a16:creationId xmlns:a16="http://schemas.microsoft.com/office/drawing/2014/main" id="{E76E3700-2B53-AB47-8154-D445CBD9EC92}"/>
              </a:ext>
            </a:extLst>
          </p:cNvPr>
          <p:cNvGrpSpPr/>
          <p:nvPr/>
        </p:nvGrpSpPr>
        <p:grpSpPr>
          <a:xfrm>
            <a:off x="9010152" y="3614539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6A5E9733-89AA-3542-A558-6D2FCB5AAABB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42" name="TextBox 241">
                  <a:extLst>
                    <a:ext uri="{FF2B5EF4-FFF2-40B4-BE49-F238E27FC236}">
                      <a16:creationId xmlns:a16="http://schemas.microsoft.com/office/drawing/2014/main" id="{6A5E9733-89AA-3542-A558-6D2FCB5AAAB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9"/>
                  <a:stretch>
                    <a:fillRect b="-869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3" name="Alternate Process 242">
              <a:extLst>
                <a:ext uri="{FF2B5EF4-FFF2-40B4-BE49-F238E27FC236}">
                  <a16:creationId xmlns:a16="http://schemas.microsoft.com/office/drawing/2014/main" id="{E916BBE8-8DCC-C547-97BC-C1B1C7DDA32F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F6413875-A148-714C-88CF-A1081B4B390C}"/>
              </a:ext>
            </a:extLst>
          </p:cNvPr>
          <p:cNvGrpSpPr/>
          <p:nvPr/>
        </p:nvGrpSpPr>
        <p:grpSpPr>
          <a:xfrm>
            <a:off x="9321578" y="3647669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B1E24FA7-E90F-B443-B2E6-368C5C9A3484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45" name="TextBox 244">
                  <a:extLst>
                    <a:ext uri="{FF2B5EF4-FFF2-40B4-BE49-F238E27FC236}">
                      <a16:creationId xmlns:a16="http://schemas.microsoft.com/office/drawing/2014/main" id="{B1E24FA7-E90F-B443-B2E6-368C5C9A348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10"/>
                  <a:stretch>
                    <a:fillRect b="-9091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6" name="Alternate Process 245">
              <a:extLst>
                <a:ext uri="{FF2B5EF4-FFF2-40B4-BE49-F238E27FC236}">
                  <a16:creationId xmlns:a16="http://schemas.microsoft.com/office/drawing/2014/main" id="{B05E1BC0-B305-044C-8244-AAA057D769E5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47" name="Group 246">
            <a:extLst>
              <a:ext uri="{FF2B5EF4-FFF2-40B4-BE49-F238E27FC236}">
                <a16:creationId xmlns:a16="http://schemas.microsoft.com/office/drawing/2014/main" id="{198ECF04-F3D6-A04A-A80B-CA91ADFAA2B4}"/>
              </a:ext>
            </a:extLst>
          </p:cNvPr>
          <p:cNvGrpSpPr/>
          <p:nvPr/>
        </p:nvGrpSpPr>
        <p:grpSpPr>
          <a:xfrm>
            <a:off x="9564094" y="3588035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8" name="TextBox 247">
                  <a:extLst>
                    <a:ext uri="{FF2B5EF4-FFF2-40B4-BE49-F238E27FC236}">
                      <a16:creationId xmlns:a16="http://schemas.microsoft.com/office/drawing/2014/main" id="{6F425D56-0B9E-3F4E-A00C-F8F6EFB89C3E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48" name="TextBox 247">
                  <a:extLst>
                    <a:ext uri="{FF2B5EF4-FFF2-40B4-BE49-F238E27FC236}">
                      <a16:creationId xmlns:a16="http://schemas.microsoft.com/office/drawing/2014/main" id="{6F425D56-0B9E-3F4E-A00C-F8F6EFB89C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11"/>
                  <a:stretch>
                    <a:fillRect b="-869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49" name="Alternate Process 248">
              <a:extLst>
                <a:ext uri="{FF2B5EF4-FFF2-40B4-BE49-F238E27FC236}">
                  <a16:creationId xmlns:a16="http://schemas.microsoft.com/office/drawing/2014/main" id="{290B3686-05FA-964C-86A1-9C7D8C422808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EC8CE9AF-EC06-9A48-8BBB-B134C9D4DA5C}"/>
              </a:ext>
            </a:extLst>
          </p:cNvPr>
          <p:cNvGrpSpPr/>
          <p:nvPr/>
        </p:nvGrpSpPr>
        <p:grpSpPr>
          <a:xfrm>
            <a:off x="9768177" y="3569482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1" name="TextBox 250">
                  <a:extLst>
                    <a:ext uri="{FF2B5EF4-FFF2-40B4-BE49-F238E27FC236}">
                      <a16:creationId xmlns:a16="http://schemas.microsoft.com/office/drawing/2014/main" id="{5FAC2EF2-CB33-7D41-89E6-B74F7D1A44F1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51" name="TextBox 250">
                  <a:extLst>
                    <a:ext uri="{FF2B5EF4-FFF2-40B4-BE49-F238E27FC236}">
                      <a16:creationId xmlns:a16="http://schemas.microsoft.com/office/drawing/2014/main" id="{5FAC2EF2-CB33-7D41-89E6-B74F7D1A44F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12"/>
                  <a:stretch>
                    <a:fillRect r="-4348" b="-13043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2" name="Alternate Process 251">
              <a:extLst>
                <a:ext uri="{FF2B5EF4-FFF2-40B4-BE49-F238E27FC236}">
                  <a16:creationId xmlns:a16="http://schemas.microsoft.com/office/drawing/2014/main" id="{F63C339C-14B3-6F49-A54D-A95CB2BACCAA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A0D83FA5-3507-7945-B5E4-A385673F6BED}"/>
              </a:ext>
            </a:extLst>
          </p:cNvPr>
          <p:cNvGrpSpPr/>
          <p:nvPr/>
        </p:nvGrpSpPr>
        <p:grpSpPr>
          <a:xfrm>
            <a:off x="9189057" y="4334132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5359A964-D6AA-F94B-9DC4-CA414E6AAE33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54" name="TextBox 253">
                  <a:extLst>
                    <a:ext uri="{FF2B5EF4-FFF2-40B4-BE49-F238E27FC236}">
                      <a16:creationId xmlns:a16="http://schemas.microsoft.com/office/drawing/2014/main" id="{5359A964-D6AA-F94B-9DC4-CA414E6AAE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7"/>
                  <a:stretch>
                    <a:fillRect b="-869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5" name="Alternate Process 254">
              <a:extLst>
                <a:ext uri="{FF2B5EF4-FFF2-40B4-BE49-F238E27FC236}">
                  <a16:creationId xmlns:a16="http://schemas.microsoft.com/office/drawing/2014/main" id="{B4509CFC-58BD-3543-9E06-220C563F62D4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6" name="Group 255">
            <a:extLst>
              <a:ext uri="{FF2B5EF4-FFF2-40B4-BE49-F238E27FC236}">
                <a16:creationId xmlns:a16="http://schemas.microsoft.com/office/drawing/2014/main" id="{A2D56941-613F-2343-8016-09A2E1F8B421}"/>
              </a:ext>
            </a:extLst>
          </p:cNvPr>
          <p:cNvGrpSpPr/>
          <p:nvPr/>
        </p:nvGrpSpPr>
        <p:grpSpPr>
          <a:xfrm>
            <a:off x="9456751" y="4355334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9CAF0C91-58BD-8C4F-A7EC-E996BBD539A7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57" name="TextBox 256">
                  <a:extLst>
                    <a:ext uri="{FF2B5EF4-FFF2-40B4-BE49-F238E27FC236}">
                      <a16:creationId xmlns:a16="http://schemas.microsoft.com/office/drawing/2014/main" id="{9CAF0C91-58BD-8C4F-A7EC-E996BBD539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13"/>
                  <a:stretch>
                    <a:fillRect b="-13043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58" name="Alternate Process 257">
              <a:extLst>
                <a:ext uri="{FF2B5EF4-FFF2-40B4-BE49-F238E27FC236}">
                  <a16:creationId xmlns:a16="http://schemas.microsoft.com/office/drawing/2014/main" id="{45D3CC29-9EAD-614E-A373-53BDDF4FD726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E23650F2-AA0F-2048-9B1D-EC76976BADDA}"/>
              </a:ext>
            </a:extLst>
          </p:cNvPr>
          <p:cNvGrpSpPr/>
          <p:nvPr/>
        </p:nvGrpSpPr>
        <p:grpSpPr>
          <a:xfrm>
            <a:off x="9692641" y="4320880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0" name="TextBox 259">
                  <a:extLst>
                    <a:ext uri="{FF2B5EF4-FFF2-40B4-BE49-F238E27FC236}">
                      <a16:creationId xmlns:a16="http://schemas.microsoft.com/office/drawing/2014/main" id="{3658532A-A841-934E-AE0E-C97827193F75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60" name="TextBox 259">
                  <a:extLst>
                    <a:ext uri="{FF2B5EF4-FFF2-40B4-BE49-F238E27FC236}">
                      <a16:creationId xmlns:a16="http://schemas.microsoft.com/office/drawing/2014/main" id="{3658532A-A841-934E-AE0E-C97827193F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14"/>
                  <a:stretch>
                    <a:fillRect b="-1363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1" name="Alternate Process 260">
              <a:extLst>
                <a:ext uri="{FF2B5EF4-FFF2-40B4-BE49-F238E27FC236}">
                  <a16:creationId xmlns:a16="http://schemas.microsoft.com/office/drawing/2014/main" id="{F7F93450-4432-9E45-8917-FDA9B996FDDF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2" name="Group 261">
            <a:extLst>
              <a:ext uri="{FF2B5EF4-FFF2-40B4-BE49-F238E27FC236}">
                <a16:creationId xmlns:a16="http://schemas.microsoft.com/office/drawing/2014/main" id="{663006A0-FC54-C144-8165-377A8790A118}"/>
              </a:ext>
            </a:extLst>
          </p:cNvPr>
          <p:cNvGrpSpPr/>
          <p:nvPr/>
        </p:nvGrpSpPr>
        <p:grpSpPr>
          <a:xfrm>
            <a:off x="9892749" y="4290400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3" name="TextBox 262">
                  <a:extLst>
                    <a:ext uri="{FF2B5EF4-FFF2-40B4-BE49-F238E27FC236}">
                      <a16:creationId xmlns:a16="http://schemas.microsoft.com/office/drawing/2014/main" id="{C52929F1-5A23-B649-AB54-DD816D1B90EA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63" name="TextBox 262">
                  <a:extLst>
                    <a:ext uri="{FF2B5EF4-FFF2-40B4-BE49-F238E27FC236}">
                      <a16:creationId xmlns:a16="http://schemas.microsoft.com/office/drawing/2014/main" id="{C52929F1-5A23-B649-AB54-DD816D1B90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4"/>
                  <a:stretch>
                    <a:fillRect b="-869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4" name="Alternate Process 263">
              <a:extLst>
                <a:ext uri="{FF2B5EF4-FFF2-40B4-BE49-F238E27FC236}">
                  <a16:creationId xmlns:a16="http://schemas.microsoft.com/office/drawing/2014/main" id="{F1BF8C4B-DA9C-D749-A802-7746927AF7D3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BD89A7A5-81E7-6B4F-A042-B9648DDAE38A}"/>
              </a:ext>
            </a:extLst>
          </p:cNvPr>
          <p:cNvGrpSpPr/>
          <p:nvPr/>
        </p:nvGrpSpPr>
        <p:grpSpPr>
          <a:xfrm>
            <a:off x="10507718" y="3462000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6" name="TextBox 265">
                  <a:extLst>
                    <a:ext uri="{FF2B5EF4-FFF2-40B4-BE49-F238E27FC236}">
                      <a16:creationId xmlns:a16="http://schemas.microsoft.com/office/drawing/2014/main" id="{22E7934F-5179-0941-BE22-A1D830ACC6B6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66" name="TextBox 265">
                  <a:extLst>
                    <a:ext uri="{FF2B5EF4-FFF2-40B4-BE49-F238E27FC236}">
                      <a16:creationId xmlns:a16="http://schemas.microsoft.com/office/drawing/2014/main" id="{22E7934F-5179-0941-BE22-A1D830ACC6B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15"/>
                  <a:stretch>
                    <a:fillRect r="-4348" b="-869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67" name="Alternate Process 266">
              <a:extLst>
                <a:ext uri="{FF2B5EF4-FFF2-40B4-BE49-F238E27FC236}">
                  <a16:creationId xmlns:a16="http://schemas.microsoft.com/office/drawing/2014/main" id="{C7B8CBFD-6544-8F43-812B-6F01AC477104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40BDF20B-A2B0-1D4D-AA31-368C527A46E3}"/>
              </a:ext>
            </a:extLst>
          </p:cNvPr>
          <p:cNvGrpSpPr/>
          <p:nvPr/>
        </p:nvGrpSpPr>
        <p:grpSpPr>
          <a:xfrm>
            <a:off x="10863853" y="4260897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9" name="TextBox 268">
                  <a:extLst>
                    <a:ext uri="{FF2B5EF4-FFF2-40B4-BE49-F238E27FC236}">
                      <a16:creationId xmlns:a16="http://schemas.microsoft.com/office/drawing/2014/main" id="{6A4DF7A2-5D85-6F40-8D9B-7EABA3452949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69" name="TextBox 268">
                  <a:extLst>
                    <a:ext uri="{FF2B5EF4-FFF2-40B4-BE49-F238E27FC236}">
                      <a16:creationId xmlns:a16="http://schemas.microsoft.com/office/drawing/2014/main" id="{6A4DF7A2-5D85-6F40-8D9B-7EABA345294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8"/>
                  <a:stretch>
                    <a:fillRect b="-8696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0" name="Alternate Process 269">
              <a:extLst>
                <a:ext uri="{FF2B5EF4-FFF2-40B4-BE49-F238E27FC236}">
                  <a16:creationId xmlns:a16="http://schemas.microsoft.com/office/drawing/2014/main" id="{4C79A1E8-3799-2449-BD7C-BBD0DADEBA1F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71" name="Group 270">
            <a:extLst>
              <a:ext uri="{FF2B5EF4-FFF2-40B4-BE49-F238E27FC236}">
                <a16:creationId xmlns:a16="http://schemas.microsoft.com/office/drawing/2014/main" id="{D9802DCC-5B6D-7141-9003-4DD2105E6D1A}"/>
              </a:ext>
            </a:extLst>
          </p:cNvPr>
          <p:cNvGrpSpPr/>
          <p:nvPr/>
        </p:nvGrpSpPr>
        <p:grpSpPr>
          <a:xfrm>
            <a:off x="11122131" y="4249668"/>
            <a:ext cx="280285" cy="295256"/>
            <a:chOff x="10870315" y="2268117"/>
            <a:chExt cx="280285" cy="29525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2" name="TextBox 271">
                  <a:extLst>
                    <a:ext uri="{FF2B5EF4-FFF2-40B4-BE49-F238E27FC236}">
                      <a16:creationId xmlns:a16="http://schemas.microsoft.com/office/drawing/2014/main" id="{75239669-629F-DC4A-A08B-8A0CD94E77F8}"/>
                    </a:ext>
                  </a:extLst>
                </p:cNvPr>
                <p:cNvSpPr txBox="1"/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Σ</m:t>
                        </m:r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72" name="TextBox 271">
                  <a:extLst>
                    <a:ext uri="{FF2B5EF4-FFF2-40B4-BE49-F238E27FC236}">
                      <a16:creationId xmlns:a16="http://schemas.microsoft.com/office/drawing/2014/main" id="{75239669-629F-DC4A-A08B-8A0CD94E77F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70315" y="2286374"/>
                  <a:ext cx="280285" cy="276999"/>
                </a:xfrm>
                <a:prstGeom prst="rect">
                  <a:avLst/>
                </a:prstGeom>
                <a:blipFill>
                  <a:blip r:embed="rId16"/>
                  <a:stretch>
                    <a:fillRect b="-9091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73" name="Alternate Process 272">
              <a:extLst>
                <a:ext uri="{FF2B5EF4-FFF2-40B4-BE49-F238E27FC236}">
                  <a16:creationId xmlns:a16="http://schemas.microsoft.com/office/drawing/2014/main" id="{CAFBAF5B-FFB9-5743-B904-F6345585B253}"/>
                </a:ext>
              </a:extLst>
            </p:cNvPr>
            <p:cNvSpPr/>
            <p:nvPr/>
          </p:nvSpPr>
          <p:spPr>
            <a:xfrm>
              <a:off x="10891566" y="2268117"/>
              <a:ext cx="220934" cy="2845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275" name="Freeform 274">
            <a:extLst>
              <a:ext uri="{FF2B5EF4-FFF2-40B4-BE49-F238E27FC236}">
                <a16:creationId xmlns:a16="http://schemas.microsoft.com/office/drawing/2014/main" id="{4C3BEC2F-FF08-5549-85EF-B4621C043419}"/>
              </a:ext>
            </a:extLst>
          </p:cNvPr>
          <p:cNvSpPr/>
          <p:nvPr/>
        </p:nvSpPr>
        <p:spPr>
          <a:xfrm>
            <a:off x="7546237" y="3525513"/>
            <a:ext cx="1791607" cy="1410608"/>
          </a:xfrm>
          <a:custGeom>
            <a:avLst/>
            <a:gdLst>
              <a:gd name="connsiteX0" fmla="*/ 752928 w 1791607"/>
              <a:gd name="connsiteY0" fmla="*/ 0 h 1410608"/>
              <a:gd name="connsiteX1" fmla="*/ 4535 w 1791607"/>
              <a:gd name="connsiteY1" fmla="*/ 1147536 h 1410608"/>
              <a:gd name="connsiteX2" fmla="*/ 0 w 1791607"/>
              <a:gd name="connsiteY2" fmla="*/ 1410608 h 1410608"/>
              <a:gd name="connsiteX3" fmla="*/ 952500 w 1791607"/>
              <a:gd name="connsiteY3" fmla="*/ 1406072 h 1410608"/>
              <a:gd name="connsiteX4" fmla="*/ 952500 w 1791607"/>
              <a:gd name="connsiteY4" fmla="*/ 1143000 h 1410608"/>
              <a:gd name="connsiteX5" fmla="*/ 1791607 w 1791607"/>
              <a:gd name="connsiteY5" fmla="*/ 9072 h 1410608"/>
              <a:gd name="connsiteX6" fmla="*/ 752928 w 1791607"/>
              <a:gd name="connsiteY6" fmla="*/ 0 h 1410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91607" h="1410608">
                <a:moveTo>
                  <a:pt x="752928" y="0"/>
                </a:moveTo>
                <a:lnTo>
                  <a:pt x="4535" y="1147536"/>
                </a:lnTo>
                <a:cubicBezTo>
                  <a:pt x="3023" y="1235227"/>
                  <a:pt x="1512" y="1322917"/>
                  <a:pt x="0" y="1410608"/>
                </a:cubicBezTo>
                <a:lnTo>
                  <a:pt x="952500" y="1406072"/>
                </a:lnTo>
                <a:lnTo>
                  <a:pt x="952500" y="1143000"/>
                </a:lnTo>
                <a:lnTo>
                  <a:pt x="1791607" y="9072"/>
                </a:lnTo>
                <a:lnTo>
                  <a:pt x="752928" y="0"/>
                </a:lnTo>
                <a:close/>
              </a:path>
            </a:pathLst>
          </a:custGeom>
          <a:gradFill flip="none" rotWithShape="1">
            <a:gsLst>
              <a:gs pos="0">
                <a:schemeClr val="accent3">
                  <a:tint val="50000"/>
                  <a:satMod val="300000"/>
                  <a:alpha val="13000"/>
                </a:schemeClr>
              </a:gs>
              <a:gs pos="35000">
                <a:schemeClr val="accent3">
                  <a:tint val="37000"/>
                  <a:satMod val="300000"/>
                  <a:alpha val="13000"/>
                </a:schemeClr>
              </a:gs>
              <a:gs pos="100000">
                <a:schemeClr val="accent3">
                  <a:tint val="15000"/>
                  <a:satMod val="350000"/>
                  <a:alpha val="13000"/>
                </a:schemeClr>
              </a:gs>
            </a:gsLst>
            <a:lin ang="16200000" scaled="1"/>
            <a:tileRect/>
          </a:gradFill>
          <a:effec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78" name="Group 277">
            <a:extLst>
              <a:ext uri="{FF2B5EF4-FFF2-40B4-BE49-F238E27FC236}">
                <a16:creationId xmlns:a16="http://schemas.microsoft.com/office/drawing/2014/main" id="{15F57088-420B-C646-B2DE-7AC7A5E19373}"/>
              </a:ext>
            </a:extLst>
          </p:cNvPr>
          <p:cNvGrpSpPr/>
          <p:nvPr/>
        </p:nvGrpSpPr>
        <p:grpSpPr>
          <a:xfrm>
            <a:off x="10946515" y="1988717"/>
            <a:ext cx="851785" cy="652883"/>
            <a:chOff x="10946515" y="1988717"/>
            <a:chExt cx="851785" cy="6528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9" name="TextBox 278">
                  <a:extLst>
                    <a:ext uri="{FF2B5EF4-FFF2-40B4-BE49-F238E27FC236}">
                      <a16:creationId xmlns:a16="http://schemas.microsoft.com/office/drawing/2014/main" id="{68698D15-F60C-C744-B33B-5BF9AD1B8EEA}"/>
                    </a:ext>
                  </a:extLst>
                </p:cNvPr>
                <p:cNvSpPr txBox="1"/>
                <p:nvPr/>
              </p:nvSpPr>
              <p:spPr>
                <a:xfrm>
                  <a:off x="10946515" y="2006974"/>
                  <a:ext cx="280285" cy="618631"/>
                </a:xfrm>
                <a:prstGeom prst="rect">
                  <a:avLst/>
                </a:prstGeom>
                <a:noFill/>
                <a:effectLst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lang="sv-S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sv-S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  <m:t>𝑐</m:t>
                            </m:r>
                            <m:r>
                              <a:rPr lang="sv-S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  <m:t>h𝑖𝑙𝑑</m:t>
                            </m:r>
                            <m:r>
                              <a:rPr lang="sv-S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  <m:t> 0</m:t>
                            </m:r>
                          </m:sub>
                          <m:sup>
                            <m:r>
                              <a:rPr lang="sv-S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  <m:t>𝑐h𝑖𝑙𝑑</m:t>
                            </m:r>
                            <m:r>
                              <a:rPr lang="sv-S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  <m:t> </m:t>
                            </m:r>
                            <m:r>
                              <a:rPr lang="sv-S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  <m:t>𝑖</m:t>
                            </m:r>
                            <m:r>
                              <a:rPr lang="sv-S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  <m:t>−1</m:t>
                            </m:r>
                          </m:sup>
                          <m:e>
                            <m:r>
                              <a:rPr lang="sv-S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  <m:t>#</m:t>
                            </m:r>
                            <m:r>
                              <a:rPr lang="sv-SE" sz="12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/>
                              </a:rPr>
                              <m:t>𝑣</m:t>
                            </m:r>
                          </m:e>
                        </m:nary>
                        <m:r>
                          <a:rPr lang="sv-SE" sz="12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cs typeface="Times New Roman"/>
                          </a:rPr>
                          <m:t> </m:t>
                        </m:r>
                      </m:oMath>
                    </m:oMathPara>
                  </a14:m>
                  <a:endParaRPr lang="en-US" sz="1100" dirty="0">
                    <a:solidFill>
                      <a:schemeClr val="tx1"/>
                    </a:solidFill>
                    <a:latin typeface="Times New Roman"/>
                    <a:cs typeface="Times New Roman"/>
                  </a:endParaRPr>
                </a:p>
              </p:txBody>
            </p:sp>
          </mc:Choice>
          <mc:Fallback xmlns="">
            <p:sp>
              <p:nvSpPr>
                <p:cNvPr id="279" name="TextBox 278">
                  <a:extLst>
                    <a:ext uri="{FF2B5EF4-FFF2-40B4-BE49-F238E27FC236}">
                      <a16:creationId xmlns:a16="http://schemas.microsoft.com/office/drawing/2014/main" id="{68698D15-F60C-C744-B33B-5BF9AD1B8EE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46515" y="2006974"/>
                  <a:ext cx="280285" cy="618631"/>
                </a:xfrm>
                <a:prstGeom prst="rect">
                  <a:avLst/>
                </a:prstGeom>
                <a:blipFill>
                  <a:blip r:embed="rId17"/>
                  <a:stretch>
                    <a:fillRect l="-117391" t="-84000" r="-213043" b="-138000"/>
                  </a:stretch>
                </a:blipFill>
                <a:effectLst/>
              </p:spPr>
              <p:txBody>
                <a:bodyPr/>
                <a:lstStyle/>
                <a:p>
                  <a:r>
                    <a:rPr lang="sv-SE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0" name="Alternate Process 279">
              <a:extLst>
                <a:ext uri="{FF2B5EF4-FFF2-40B4-BE49-F238E27FC236}">
                  <a16:creationId xmlns:a16="http://schemas.microsoft.com/office/drawing/2014/main" id="{A1786F4A-1EF2-B746-87BA-17FAEC691EBF}"/>
                </a:ext>
              </a:extLst>
            </p:cNvPr>
            <p:cNvSpPr/>
            <p:nvPr/>
          </p:nvSpPr>
          <p:spPr>
            <a:xfrm>
              <a:off x="10967766" y="1988717"/>
              <a:ext cx="830534" cy="652883"/>
            </a:xfrm>
            <a:prstGeom prst="flowChartAlternateProcess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81" name="Rectangle 280">
            <a:extLst>
              <a:ext uri="{FF2B5EF4-FFF2-40B4-BE49-F238E27FC236}">
                <a16:creationId xmlns:a16="http://schemas.microsoft.com/office/drawing/2014/main" id="{8A74A6FA-0B71-2241-B55C-7DB6A9FD1A2F}"/>
              </a:ext>
            </a:extLst>
          </p:cNvPr>
          <p:cNvSpPr/>
          <p:nvPr/>
        </p:nvSpPr>
        <p:spPr>
          <a:xfrm>
            <a:off x="898056" y="3457749"/>
            <a:ext cx="652302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/>
              <a:t>To </a:t>
            </a:r>
            <a:r>
              <a:rPr lang="sv-SE" sz="1600" dirty="0" err="1"/>
              <a:t>compute</a:t>
            </a:r>
            <a:r>
              <a:rPr lang="sv-SE" sz="1600" dirty="0"/>
              <a:t> color index at </a:t>
            </a:r>
            <a:r>
              <a:rPr lang="sv-SE" sz="1600" b="1" dirty="0" err="1"/>
              <a:t>node</a:t>
            </a:r>
            <a:r>
              <a:rPr lang="sv-SE" sz="1600" b="1" dirty="0"/>
              <a:t> x</a:t>
            </a:r>
            <a:r>
              <a:rPr lang="sv-SE" sz="1600" dirty="0"/>
              <a:t>:</a:t>
            </a:r>
          </a:p>
          <a:p>
            <a:r>
              <a:rPr lang="sv-SE" sz="1600" b="1" dirty="0"/>
              <a:t>For </a:t>
            </a:r>
            <a:r>
              <a:rPr lang="sv-SE" sz="1600" b="1" dirty="0" err="1"/>
              <a:t>only</a:t>
            </a:r>
            <a:r>
              <a:rPr lang="sv-SE" sz="1600" b="1" dirty="0"/>
              <a:t> </a:t>
            </a:r>
            <a:r>
              <a:rPr lang="sv-SE" sz="1600" b="1" dirty="0" err="1"/>
              <a:t>leaf</a:t>
            </a:r>
            <a:r>
              <a:rPr lang="sv-SE" sz="1600" b="1" dirty="0"/>
              <a:t> colors: </a:t>
            </a:r>
            <a:r>
              <a:rPr lang="sv-SE" sz="1600" dirty="0"/>
              <a:t>just </a:t>
            </a:r>
            <a:r>
              <a:rPr lang="sv-SE" sz="1600" dirty="0" err="1"/>
              <a:t>sum</a:t>
            </a:r>
            <a:r>
              <a:rPr lang="sv-SE" sz="1600" dirty="0"/>
              <a:t> the </a:t>
            </a:r>
            <a:r>
              <a:rPr lang="sv-SE" sz="1600" dirty="0" err="1"/>
              <a:t>values</a:t>
            </a:r>
            <a:r>
              <a:rPr lang="sv-SE" sz="1600" dirty="0"/>
              <a:t> </a:t>
            </a:r>
            <a:r>
              <a:rPr lang="sv-SE" sz="1600" dirty="0" err="1"/>
              <a:t>along</a:t>
            </a:r>
            <a:r>
              <a:rPr lang="sv-SE" sz="1600" dirty="0"/>
              <a:t> the </a:t>
            </a:r>
            <a:r>
              <a:rPr lang="sv-SE" sz="1600" dirty="0" err="1"/>
              <a:t>path</a:t>
            </a:r>
            <a:endParaRPr lang="sv-SE" sz="1600" dirty="0"/>
          </a:p>
          <a:p>
            <a:r>
              <a:rPr lang="sv-SE" sz="1600" b="1" dirty="0"/>
              <a:t>For colors at all </a:t>
            </a:r>
            <a:r>
              <a:rPr lang="sv-SE" sz="1600" b="1" dirty="0" err="1"/>
              <a:t>levels</a:t>
            </a:r>
            <a:r>
              <a:rPr lang="sv-SE" sz="1600" b="1" dirty="0"/>
              <a:t>: </a:t>
            </a:r>
            <a:r>
              <a:rPr lang="sv-SE" sz="1600" dirty="0" err="1"/>
              <a:t>also</a:t>
            </a:r>
            <a:r>
              <a:rPr lang="sv-SE" sz="1600" dirty="0"/>
              <a:t> </a:t>
            </a:r>
            <a:r>
              <a:rPr lang="sv-SE" sz="1600" dirty="0" err="1"/>
              <a:t>add</a:t>
            </a:r>
            <a:r>
              <a:rPr lang="sv-SE" sz="1600" dirty="0"/>
              <a:t> #</a:t>
            </a:r>
            <a:r>
              <a:rPr lang="sv-SE" sz="1600" dirty="0" err="1"/>
              <a:t>path_nodes_above</a:t>
            </a:r>
            <a:r>
              <a:rPr lang="sv-SE" sz="1600" dirty="0"/>
              <a:t> </a:t>
            </a:r>
            <a:r>
              <a:rPr lang="sv-SE" sz="1600" dirty="0" err="1"/>
              <a:t>node_x</a:t>
            </a:r>
            <a:endParaRPr lang="sv-SE" sz="1600" baseline="30000" dirty="0"/>
          </a:p>
          <a:p>
            <a:endParaRPr lang="sv-SE" sz="1600" dirty="0"/>
          </a:p>
        </p:txBody>
      </p:sp>
      <p:sp>
        <p:nvSpPr>
          <p:cNvPr id="206" name="Rectangle 205">
            <a:extLst>
              <a:ext uri="{FF2B5EF4-FFF2-40B4-BE49-F238E27FC236}">
                <a16:creationId xmlns:a16="http://schemas.microsoft.com/office/drawing/2014/main" id="{859FA76F-A33E-464B-B5F1-C160D89AE8A9}"/>
              </a:ext>
            </a:extLst>
          </p:cNvPr>
          <p:cNvSpPr/>
          <p:nvPr/>
        </p:nvSpPr>
        <p:spPr>
          <a:xfrm>
            <a:off x="910756" y="5362749"/>
            <a:ext cx="9397026" cy="83099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sv-SE" sz="1600" dirty="0"/>
              <a:t>For colors at all </a:t>
            </a:r>
            <a:r>
              <a:rPr lang="sv-SE" sz="1600"/>
              <a:t>levels, </a:t>
            </a:r>
            <a:r>
              <a:rPr lang="sv-SE" sz="1600" dirty="0" err="1"/>
              <a:t>Dado’s</a:t>
            </a:r>
            <a:r>
              <a:rPr lang="sv-SE" sz="1600" dirty="0"/>
              <a:t> et al </a:t>
            </a:r>
            <a:r>
              <a:rPr lang="sv-SE" sz="1600" dirty="0" err="1"/>
              <a:t>description</a:t>
            </a:r>
            <a:r>
              <a:rPr lang="sv-SE" sz="1600" dirty="0"/>
              <a:t> </a:t>
            </a:r>
            <a:r>
              <a:rPr lang="sv-SE" sz="1600" dirty="0" err="1"/>
              <a:t>may</a:t>
            </a:r>
            <a:r>
              <a:rPr lang="sv-SE" sz="1600" dirty="0"/>
              <a:t> be </a:t>
            </a:r>
            <a:r>
              <a:rPr lang="sv-SE" sz="1600" dirty="0" err="1"/>
              <a:t>even</a:t>
            </a:r>
            <a:r>
              <a:rPr lang="sv-SE" sz="1600" dirty="0"/>
              <a:t> </a:t>
            </a:r>
            <a:r>
              <a:rPr lang="sv-SE" sz="1600" dirty="0" err="1"/>
              <a:t>simpler</a:t>
            </a:r>
            <a:r>
              <a:rPr lang="sv-SE" sz="1600" dirty="0"/>
              <a:t> to understand (</a:t>
            </a:r>
            <a:r>
              <a:rPr lang="sv-SE" sz="1600" dirty="0" err="1"/>
              <a:t>but</a:t>
            </a:r>
            <a:r>
              <a:rPr lang="sv-SE" sz="1600" dirty="0"/>
              <a:t> is </a:t>
            </a:r>
            <a:r>
              <a:rPr lang="sv-SE" sz="1600" dirty="0" err="1"/>
              <a:t>identical</a:t>
            </a:r>
            <a:r>
              <a:rPr lang="sv-SE" sz="1600" dirty="0"/>
              <a:t>):</a:t>
            </a:r>
          </a:p>
          <a:p>
            <a:r>
              <a:rPr lang="sv-SE" sz="1600" dirty="0" err="1"/>
              <a:t>Each</a:t>
            </a:r>
            <a:r>
              <a:rPr lang="sv-SE" sz="1600" dirty="0"/>
              <a:t> </a:t>
            </a:r>
            <a:r>
              <a:rPr lang="sv-SE" sz="1600" dirty="0" err="1"/>
              <a:t>child</a:t>
            </a:r>
            <a:r>
              <a:rPr lang="sv-SE" sz="1600" dirty="0"/>
              <a:t> pointer is </a:t>
            </a:r>
            <a:r>
              <a:rPr lang="sv-SE" sz="1600" dirty="0" err="1"/>
              <a:t>appended</a:t>
            </a:r>
            <a:r>
              <a:rPr lang="sv-SE" sz="1600" dirty="0"/>
              <a:t> the offset in index from the </a:t>
            </a:r>
            <a:r>
              <a:rPr lang="sv-SE" sz="1600" dirty="0" err="1"/>
              <a:t>parent</a:t>
            </a:r>
            <a:r>
              <a:rPr lang="sv-SE" sz="1600" dirty="0"/>
              <a:t> </a:t>
            </a:r>
            <a:r>
              <a:rPr lang="sv-SE" sz="1600" dirty="0" err="1"/>
              <a:t>node</a:t>
            </a:r>
            <a:r>
              <a:rPr lang="sv-SE" sz="1600" dirty="0"/>
              <a:t> to </a:t>
            </a:r>
            <a:r>
              <a:rPr lang="sv-SE" sz="1600" dirty="0" err="1"/>
              <a:t>its</a:t>
            </a:r>
            <a:r>
              <a:rPr lang="sv-SE" sz="1600" dirty="0"/>
              <a:t> </a:t>
            </a:r>
            <a:r>
              <a:rPr lang="sv-SE" sz="1600" dirty="0" err="1"/>
              <a:t>subnodes</a:t>
            </a:r>
            <a:r>
              <a:rPr lang="sv-SE" sz="1600" dirty="0"/>
              <a:t>.</a:t>
            </a:r>
          </a:p>
          <a:p>
            <a:r>
              <a:rPr lang="sv-SE" sz="1600" dirty="0" err="1"/>
              <a:t>Voxel</a:t>
            </a:r>
            <a:r>
              <a:rPr lang="sv-SE" sz="1600" dirty="0"/>
              <a:t> index </a:t>
            </a:r>
            <a:r>
              <a:rPr lang="sv-SE" sz="1600" dirty="0" err="1"/>
              <a:t>computation</a:t>
            </a:r>
            <a:r>
              <a:rPr lang="sv-SE" sz="1600" dirty="0"/>
              <a:t>: just </a:t>
            </a:r>
            <a:r>
              <a:rPr lang="sv-SE" sz="1600" dirty="0" err="1"/>
              <a:t>sum</a:t>
            </a:r>
            <a:r>
              <a:rPr lang="sv-SE" sz="1600" dirty="0"/>
              <a:t> the </a:t>
            </a:r>
            <a:r>
              <a:rPr lang="sv-SE" sz="1600" dirty="0" err="1"/>
              <a:t>values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</a:t>
            </a:r>
            <a:r>
              <a:rPr lang="sv-SE" sz="1600" dirty="0" err="1"/>
              <a:t>each</a:t>
            </a:r>
            <a:r>
              <a:rPr lang="sv-SE" sz="1600" dirty="0"/>
              <a:t> </a:t>
            </a:r>
            <a:r>
              <a:rPr lang="sv-SE" sz="1600" dirty="0" err="1"/>
              <a:t>node</a:t>
            </a:r>
            <a:r>
              <a:rPr lang="sv-SE" sz="1600" dirty="0"/>
              <a:t> </a:t>
            </a:r>
            <a:r>
              <a:rPr lang="sv-SE" sz="1600" dirty="0" err="1"/>
              <a:t>along</a:t>
            </a:r>
            <a:r>
              <a:rPr lang="sv-SE" sz="1600" dirty="0"/>
              <a:t> the </a:t>
            </a:r>
            <a:r>
              <a:rPr lang="sv-SE" sz="1600" dirty="0" err="1"/>
              <a:t>path</a:t>
            </a:r>
            <a:r>
              <a:rPr lang="sv-SE" sz="1600" dirty="0"/>
              <a:t>.</a:t>
            </a:r>
          </a:p>
        </p:txBody>
      </p:sp>
      <p:sp>
        <p:nvSpPr>
          <p:cNvPr id="207" name="TextBox 206">
            <a:extLst>
              <a:ext uri="{FF2B5EF4-FFF2-40B4-BE49-F238E27FC236}">
                <a16:creationId xmlns:a16="http://schemas.microsoft.com/office/drawing/2014/main" id="{C575524C-DDC0-2C4F-B569-4F40146C4B90}"/>
              </a:ext>
            </a:extLst>
          </p:cNvPr>
          <p:cNvSpPr txBox="1"/>
          <p:nvPr/>
        </p:nvSpPr>
        <p:spPr>
          <a:xfrm>
            <a:off x="7446268" y="78249"/>
            <a:ext cx="4745732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Two problems: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How can we compress the colors efficiently?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b="1" dirty="0"/>
              <a:t>Connection between DAG nodes and voxel colors with fast color lookups during run-time traversal?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C75D3D1-C910-5F41-B060-E55044067C2F}"/>
              </a:ext>
            </a:extLst>
          </p:cNvPr>
          <p:cNvSpPr txBox="1"/>
          <p:nvPr/>
        </p:nvSpPr>
        <p:spPr>
          <a:xfrm>
            <a:off x="10045874" y="6162805"/>
            <a:ext cx="1741118" cy="37578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endParaRPr lang="sv-SE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698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3E8D385-7531-244B-AE5E-756FEA80D347}"/>
              </a:ext>
            </a:extLst>
          </p:cNvPr>
          <p:cNvSpPr txBox="1"/>
          <p:nvPr/>
        </p:nvSpPr>
        <p:spPr>
          <a:xfrm>
            <a:off x="10730204" y="4833257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t">
            <a:normAutofit fontScale="25000" lnSpcReduction="20000"/>
          </a:bodyPr>
          <a:lstStyle/>
          <a:p>
            <a:endParaRPr lang="sv-SE" dirty="0">
              <a:solidFill>
                <a:schemeClr val="tx1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74BCCB-4F91-4C40-AAA3-782F6E1A97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0443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92"/>
          <a:stretch/>
        </p:blipFill>
        <p:spPr>
          <a:xfrm>
            <a:off x="992560" y="147542"/>
            <a:ext cx="8206618" cy="6737842"/>
          </a:xfrm>
          <a:prstGeom prst="rect">
            <a:avLst/>
          </a:prstGeom>
          <a:solidFill>
            <a:srgbClr val="EEECE1">
              <a:alpha val="43000"/>
            </a:srgbClr>
          </a:solidFill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40391D2-A50A-B344-AF92-62EAF16D32FB}"/>
              </a:ext>
            </a:extLst>
          </p:cNvPr>
          <p:cNvSpPr/>
          <p:nvPr/>
        </p:nvSpPr>
        <p:spPr>
          <a:xfrm>
            <a:off x="3644156" y="5673948"/>
            <a:ext cx="60069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54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What</a:t>
            </a:r>
            <a:r>
              <a:rPr lang="sv-SE" sz="5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r>
              <a:rPr lang="sv-SE" sz="5400" b="1" dirty="0" err="1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about</a:t>
            </a:r>
            <a:r>
              <a:rPr lang="sv-SE" sz="5400" b="1" dirty="0">
                <a:ln w="12700">
                  <a:solidFill>
                    <a:srgbClr val="1F497D">
                      <a:satMod val="155000"/>
                    </a:srgbClr>
                  </a:solidFill>
                  <a:prstDash val="solid"/>
                </a:ln>
                <a:solidFill>
                  <a:srgbClr val="EEECE1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 colors?</a:t>
            </a: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82A219C0-2BF0-B046-B3C1-8F2C53298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Course: Voxel DAGs. /Ulf Assarsson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2F2B096-A738-2D42-90E9-A20FBD8823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375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24D978D-BF44-E545-AB88-792D63EE86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04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92"/>
          <a:stretch/>
        </p:blipFill>
        <p:spPr>
          <a:xfrm>
            <a:off x="992560" y="147542"/>
            <a:ext cx="8206618" cy="6737842"/>
          </a:xfrm>
          <a:prstGeom prst="rect">
            <a:avLst/>
          </a:prstGeom>
          <a:solidFill>
            <a:srgbClr val="EEECE1">
              <a:alpha val="43000"/>
            </a:srgbClr>
          </a:solidFill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F64FDF6-89D4-F948-B42D-75C9F534490A}"/>
              </a:ext>
            </a:extLst>
          </p:cNvPr>
          <p:cNvSpPr/>
          <p:nvPr/>
        </p:nvSpPr>
        <p:spPr>
          <a:xfrm>
            <a:off x="3656856" y="5661248"/>
            <a:ext cx="60069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sv-SE" sz="5400" b="1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What</a:t>
            </a:r>
            <a:r>
              <a:rPr lang="sv-SE" sz="54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 </a:t>
            </a:r>
            <a:r>
              <a:rPr lang="sv-SE" sz="5400" b="1" dirty="0" err="1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about</a:t>
            </a:r>
            <a:r>
              <a:rPr lang="sv-SE" sz="54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Arial" pitchFamily="34" charset="0"/>
              </a:rPr>
              <a:t> colors?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2EE3608-D6D6-FF4B-967C-9A2C0B4915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Course: Voxel DAGs. /Ulf Assarsson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11624B-1B2F-3744-96B1-4134B28B8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D20E8B-421A-354A-8FE7-4D047B5353C7}"/>
              </a:ext>
            </a:extLst>
          </p:cNvPr>
          <p:cNvSpPr/>
          <p:nvPr/>
        </p:nvSpPr>
        <p:spPr>
          <a:xfrm>
            <a:off x="9139397" y="1842298"/>
            <a:ext cx="30526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 err="1">
                <a:solidFill>
                  <a:srgbClr val="000000"/>
                </a:solidFill>
                <a:latin typeface="LUCIDA"/>
              </a:rPr>
              <a:t>Dolonius</a:t>
            </a:r>
            <a:r>
              <a:rPr lang="sv-SE" sz="1600" dirty="0">
                <a:solidFill>
                  <a:srgbClr val="000000"/>
                </a:solidFill>
                <a:latin typeface="LUCIDA"/>
              </a:rPr>
              <a:t>, </a:t>
            </a:r>
            <a:r>
              <a:rPr lang="sv-SE" sz="1600" dirty="0" err="1">
                <a:solidFill>
                  <a:srgbClr val="000000"/>
                </a:solidFill>
                <a:latin typeface="LUCIDA"/>
              </a:rPr>
              <a:t>Sintorn</a:t>
            </a:r>
            <a:r>
              <a:rPr lang="sv-SE" sz="1600" dirty="0">
                <a:solidFill>
                  <a:srgbClr val="000000"/>
                </a:solidFill>
                <a:latin typeface="LUCIDA"/>
              </a:rPr>
              <a:t>, Kämpe, Assarsson.  </a:t>
            </a:r>
            <a:r>
              <a:rPr lang="sv-SE" sz="1600" i="1" dirty="0" err="1">
                <a:solidFill>
                  <a:srgbClr val="000000"/>
                </a:solidFill>
                <a:latin typeface="LUCIDA"/>
              </a:rPr>
              <a:t>Compressing</a:t>
            </a:r>
            <a:r>
              <a:rPr lang="sv-SE" sz="1600" i="1" dirty="0">
                <a:solidFill>
                  <a:srgbClr val="000000"/>
                </a:solidFill>
                <a:latin typeface="LUCIDA"/>
              </a:rPr>
              <a:t> Color Data for </a:t>
            </a:r>
            <a:r>
              <a:rPr lang="sv-SE" sz="1600" i="1" dirty="0" err="1">
                <a:solidFill>
                  <a:srgbClr val="000000"/>
                </a:solidFill>
                <a:latin typeface="LUCIDA"/>
              </a:rPr>
              <a:t>Voxelized</a:t>
            </a:r>
            <a:r>
              <a:rPr lang="sv-SE" sz="1600" i="1" dirty="0">
                <a:solidFill>
                  <a:srgbClr val="000000"/>
                </a:solidFill>
                <a:latin typeface="LUCIDA"/>
              </a:rPr>
              <a:t> Surface </a:t>
            </a:r>
            <a:r>
              <a:rPr lang="sv-SE" sz="1600" i="1" dirty="0" err="1">
                <a:solidFill>
                  <a:srgbClr val="000000"/>
                </a:solidFill>
                <a:latin typeface="LUCIDA"/>
              </a:rPr>
              <a:t>Geometry</a:t>
            </a:r>
            <a:r>
              <a:rPr lang="sv-SE" sz="1600" dirty="0">
                <a:solidFill>
                  <a:srgbClr val="000000"/>
                </a:solidFill>
                <a:latin typeface="LUCIDA"/>
              </a:rPr>
              <a:t>.  i3D 2017,  IEEE Trans. on Vis. and Computer Graphics 2018.</a:t>
            </a:r>
            <a:endParaRPr lang="sv-SE" sz="16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D5BEB8-DED8-174C-B415-D7D73084FF6B}"/>
              </a:ext>
            </a:extLst>
          </p:cNvPr>
          <p:cNvSpPr/>
          <p:nvPr/>
        </p:nvSpPr>
        <p:spPr>
          <a:xfrm>
            <a:off x="9139397" y="147542"/>
            <a:ext cx="32004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 err="1">
                <a:solidFill>
                  <a:srgbClr val="000000"/>
                </a:solidFill>
                <a:latin typeface="LUCIDA"/>
              </a:rPr>
              <a:t>Dado</a:t>
            </a:r>
            <a:r>
              <a:rPr lang="sv-SE" sz="1600" dirty="0">
                <a:solidFill>
                  <a:srgbClr val="000000"/>
                </a:solidFill>
                <a:latin typeface="LUCIDA"/>
              </a:rPr>
              <a:t>, Kol, </a:t>
            </a:r>
            <a:r>
              <a:rPr lang="sv-SE" sz="1600" dirty="0" err="1">
                <a:solidFill>
                  <a:srgbClr val="000000"/>
                </a:solidFill>
                <a:latin typeface="LUCIDA"/>
              </a:rPr>
              <a:t>Bauszat</a:t>
            </a:r>
            <a:r>
              <a:rPr lang="sv-SE" sz="1600" dirty="0">
                <a:solidFill>
                  <a:srgbClr val="000000"/>
                </a:solidFill>
                <a:latin typeface="LUCIDA"/>
              </a:rPr>
              <a:t>, </a:t>
            </a:r>
            <a:r>
              <a:rPr lang="sv-SE" sz="1600" dirty="0" err="1">
                <a:solidFill>
                  <a:srgbClr val="000000"/>
                </a:solidFill>
                <a:latin typeface="LUCIDA"/>
              </a:rPr>
              <a:t>Thiery</a:t>
            </a:r>
            <a:r>
              <a:rPr lang="sv-SE" sz="1600" dirty="0">
                <a:solidFill>
                  <a:srgbClr val="000000"/>
                </a:solidFill>
                <a:latin typeface="LUCIDA"/>
              </a:rPr>
              <a:t>, </a:t>
            </a:r>
            <a:r>
              <a:rPr lang="sv-SE" sz="1600" dirty="0" err="1">
                <a:solidFill>
                  <a:srgbClr val="000000"/>
                </a:solidFill>
                <a:latin typeface="LUCIDA"/>
              </a:rPr>
              <a:t>Eisemann</a:t>
            </a:r>
            <a:r>
              <a:rPr lang="sv-SE" sz="1600" dirty="0">
                <a:solidFill>
                  <a:srgbClr val="000000"/>
                </a:solidFill>
                <a:latin typeface="LUCIDA"/>
              </a:rPr>
              <a:t>. </a:t>
            </a:r>
            <a:r>
              <a:rPr lang="sv-SE" sz="1600" i="1" dirty="0" err="1">
                <a:solidFill>
                  <a:srgbClr val="000000"/>
                </a:solidFill>
                <a:latin typeface="LUCIDA"/>
              </a:rPr>
              <a:t>Geometry</a:t>
            </a:r>
            <a:r>
              <a:rPr lang="sv-SE" sz="1600" i="1" dirty="0">
                <a:solidFill>
                  <a:srgbClr val="000000"/>
                </a:solidFill>
                <a:latin typeface="LUCIDA"/>
              </a:rPr>
              <a:t> and </a:t>
            </a:r>
            <a:r>
              <a:rPr lang="sv-SE" sz="1600" i="1" dirty="0" err="1">
                <a:solidFill>
                  <a:srgbClr val="000000"/>
                </a:solidFill>
                <a:latin typeface="LUCIDA"/>
              </a:rPr>
              <a:t>attribute</a:t>
            </a:r>
            <a:r>
              <a:rPr lang="sv-SE" sz="1600" i="1" dirty="0">
                <a:solidFill>
                  <a:srgbClr val="000000"/>
                </a:solidFill>
                <a:latin typeface="LUCIDA"/>
              </a:rPr>
              <a:t> </a:t>
            </a:r>
            <a:r>
              <a:rPr lang="sv-SE" sz="1600" i="1" dirty="0" err="1">
                <a:solidFill>
                  <a:srgbClr val="000000"/>
                </a:solidFill>
                <a:latin typeface="LUCIDA"/>
              </a:rPr>
              <a:t>copression</a:t>
            </a:r>
            <a:r>
              <a:rPr lang="sv-SE" sz="1600" i="1" dirty="0">
                <a:solidFill>
                  <a:srgbClr val="000000"/>
                </a:solidFill>
                <a:latin typeface="LUCIDA"/>
              </a:rPr>
              <a:t> for </a:t>
            </a:r>
            <a:r>
              <a:rPr lang="sv-SE" sz="1600" i="1" dirty="0" err="1">
                <a:solidFill>
                  <a:srgbClr val="000000"/>
                </a:solidFill>
                <a:latin typeface="LUCIDA"/>
              </a:rPr>
              <a:t>voxel</a:t>
            </a:r>
            <a:r>
              <a:rPr lang="sv-SE" sz="1600" i="1" dirty="0">
                <a:solidFill>
                  <a:srgbClr val="000000"/>
                </a:solidFill>
                <a:latin typeface="LUCIDA"/>
              </a:rPr>
              <a:t> </a:t>
            </a:r>
            <a:r>
              <a:rPr lang="sv-SE" sz="1600" i="1" dirty="0" err="1">
                <a:solidFill>
                  <a:srgbClr val="000000"/>
                </a:solidFill>
                <a:latin typeface="LUCIDA"/>
              </a:rPr>
              <a:t>scenes</a:t>
            </a:r>
            <a:r>
              <a:rPr lang="sv-SE" sz="1600" i="1" dirty="0">
                <a:solidFill>
                  <a:srgbClr val="000000"/>
                </a:solidFill>
                <a:latin typeface="LUCIDA"/>
              </a:rPr>
              <a:t>. Computer Graphics Forum (</a:t>
            </a:r>
            <a:r>
              <a:rPr lang="sv-SE" sz="1600" i="1" dirty="0" err="1">
                <a:solidFill>
                  <a:srgbClr val="000000"/>
                </a:solidFill>
                <a:latin typeface="LUCIDA"/>
              </a:rPr>
              <a:t>Eurographics</a:t>
            </a:r>
            <a:r>
              <a:rPr lang="sv-SE" sz="1600" i="1" dirty="0">
                <a:solidFill>
                  <a:srgbClr val="000000"/>
                </a:solidFill>
                <a:latin typeface="LUCIDA"/>
              </a:rPr>
              <a:t> 2016).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1325879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32605"/>
            <a:ext cx="10515600" cy="924413"/>
          </a:xfrm>
        </p:spPr>
        <p:txBody>
          <a:bodyPr>
            <a:normAutofit fontScale="90000"/>
          </a:bodyPr>
          <a:lstStyle/>
          <a:p>
            <a:r>
              <a:rPr lang="en-US" dirty="0"/>
              <a:t>Compress geometry and colors separately</a:t>
            </a:r>
            <a:br>
              <a:rPr lang="en-US" dirty="0"/>
            </a:br>
            <a:r>
              <a:rPr lang="en-US" sz="4000" dirty="0"/>
              <a:t>with different specialized methods.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487488" y="4414123"/>
            <a:ext cx="2808312" cy="1872208"/>
            <a:chOff x="416496" y="908720"/>
            <a:chExt cx="5616624" cy="4176464"/>
          </a:xfrm>
        </p:grpSpPr>
        <p:sp>
          <p:nvSpPr>
            <p:cNvPr id="7" name="Rectangle 6"/>
            <p:cNvSpPr/>
            <p:nvPr/>
          </p:nvSpPr>
          <p:spPr>
            <a:xfrm>
              <a:off x="416496" y="908720"/>
              <a:ext cx="5616624" cy="417646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461842" y="955075"/>
              <a:ext cx="5532407" cy="4055013"/>
              <a:chOff x="974947" y="2150534"/>
              <a:chExt cx="5532407" cy="4055013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1609" y="2150534"/>
                <a:ext cx="5503333" cy="3894667"/>
              </a:xfrm>
              <a:prstGeom prst="rect">
                <a:avLst/>
              </a:prstGeom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974947" y="3736714"/>
                <a:ext cx="363220" cy="653589"/>
              </a:xfrm>
              <a:prstGeom prst="rect">
                <a:avLst/>
              </a:prstGeom>
              <a:noFill/>
            </p:spPr>
            <p:txBody>
              <a:bodyPr wrap="square" lIns="107275" tIns="53637" rIns="107275" bIns="53637" rtlCol="0">
                <a:spAutoFit/>
              </a:bodyPr>
              <a:lstStyle/>
              <a:p>
                <a:pPr defTabSz="957759"/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0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1217093" y="3757395"/>
                <a:ext cx="363220" cy="653589"/>
              </a:xfrm>
              <a:prstGeom prst="rect">
                <a:avLst/>
              </a:prstGeom>
              <a:noFill/>
            </p:spPr>
            <p:txBody>
              <a:bodyPr wrap="square" lIns="107275" tIns="53637" rIns="107275" bIns="53637" rtlCol="0">
                <a:spAutoFit/>
              </a:bodyPr>
              <a:lstStyle/>
              <a:p>
                <a:pPr defTabSz="957759"/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1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1173067" y="5020511"/>
                <a:ext cx="363220" cy="584930"/>
              </a:xfrm>
              <a:prstGeom prst="rect">
                <a:avLst/>
              </a:prstGeom>
              <a:noFill/>
            </p:spPr>
            <p:txBody>
              <a:bodyPr wrap="square" lIns="107275" tIns="53637" rIns="107275" bIns="53637" rtlCol="0">
                <a:spAutoFit/>
              </a:bodyPr>
              <a:lstStyle/>
              <a:p>
                <a:pPr defTabSz="957759"/>
                <a:r>
                  <a:rPr lang="en-US" sz="1000" dirty="0">
                    <a:solidFill>
                      <a:prstClr val="black"/>
                    </a:solidFill>
                    <a:latin typeface="Calibri"/>
                  </a:rPr>
                  <a:t>1</a:t>
                </a:r>
              </a:p>
            </p:txBody>
          </p:sp>
          <p:sp>
            <p:nvSpPr>
              <p:cNvPr id="13" name="Oval 12"/>
              <p:cNvSpPr>
                <a:spLocks/>
              </p:cNvSpPr>
              <p:nvPr/>
            </p:nvSpPr>
            <p:spPr>
              <a:xfrm>
                <a:off x="3753273" y="5703147"/>
                <a:ext cx="85800" cy="96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lIns="107275" tIns="53637" rIns="107275" bIns="53637" rtlCol="0" anchor="ctr"/>
              <a:lstStyle/>
              <a:p>
                <a:pPr algn="ctr" defTabSz="957759"/>
                <a:endParaRPr lang="en-US" sz="19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4" name="Oval 13"/>
              <p:cNvSpPr>
                <a:spLocks/>
              </p:cNvSpPr>
              <p:nvPr/>
            </p:nvSpPr>
            <p:spPr>
              <a:xfrm>
                <a:off x="3753273" y="5906347"/>
                <a:ext cx="85800" cy="96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lIns="107275" tIns="53637" rIns="107275" bIns="53637" rtlCol="0" anchor="ctr"/>
              <a:lstStyle/>
              <a:p>
                <a:pPr algn="ctr" defTabSz="957759"/>
                <a:endParaRPr lang="en-US" sz="19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5" name="Oval 14"/>
              <p:cNvSpPr>
                <a:spLocks/>
              </p:cNvSpPr>
              <p:nvPr/>
            </p:nvSpPr>
            <p:spPr>
              <a:xfrm>
                <a:off x="3753273" y="6109547"/>
                <a:ext cx="85800" cy="96000"/>
              </a:xfrm>
              <a:prstGeom prst="ellipse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lIns="107275" tIns="53637" rIns="107275" bIns="53637" rtlCol="0" anchor="ctr"/>
              <a:lstStyle/>
              <a:p>
                <a:pPr algn="ctr" defTabSz="957759"/>
                <a:endParaRPr lang="en-US" sz="19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Freeform 15"/>
              <p:cNvSpPr/>
              <p:nvPr/>
            </p:nvSpPr>
            <p:spPr>
              <a:xfrm>
                <a:off x="1949596" y="3812695"/>
                <a:ext cx="2273858" cy="1836668"/>
              </a:xfrm>
              <a:custGeom>
                <a:avLst/>
                <a:gdLst>
                  <a:gd name="connsiteX0" fmla="*/ 1134405 w 2281139"/>
                  <a:gd name="connsiteY0" fmla="*/ 0 h 1837019"/>
                  <a:gd name="connsiteX1" fmla="*/ 1134405 w 2281139"/>
                  <a:gd name="connsiteY1" fmla="*/ 0 h 1837019"/>
                  <a:gd name="connsiteX2" fmla="*/ 986439 w 2281139"/>
                  <a:gd name="connsiteY2" fmla="*/ 86302 h 1837019"/>
                  <a:gd name="connsiteX3" fmla="*/ 949447 w 2281139"/>
                  <a:gd name="connsiteY3" fmla="*/ 98631 h 1837019"/>
                  <a:gd name="connsiteX4" fmla="*/ 863134 w 2281139"/>
                  <a:gd name="connsiteY4" fmla="*/ 197263 h 1837019"/>
                  <a:gd name="connsiteX5" fmla="*/ 838473 w 2281139"/>
                  <a:gd name="connsiteY5" fmla="*/ 271237 h 1837019"/>
                  <a:gd name="connsiteX6" fmla="*/ 789151 w 2281139"/>
                  <a:gd name="connsiteY6" fmla="*/ 345211 h 1837019"/>
                  <a:gd name="connsiteX7" fmla="*/ 752160 w 2281139"/>
                  <a:gd name="connsiteY7" fmla="*/ 419185 h 1837019"/>
                  <a:gd name="connsiteX8" fmla="*/ 678177 w 2281139"/>
                  <a:gd name="connsiteY8" fmla="*/ 493159 h 1837019"/>
                  <a:gd name="connsiteX9" fmla="*/ 641185 w 2281139"/>
                  <a:gd name="connsiteY9" fmla="*/ 530146 h 1837019"/>
                  <a:gd name="connsiteX10" fmla="*/ 591863 w 2281139"/>
                  <a:gd name="connsiteY10" fmla="*/ 604120 h 1837019"/>
                  <a:gd name="connsiteX11" fmla="*/ 554872 w 2281139"/>
                  <a:gd name="connsiteY11" fmla="*/ 678094 h 1837019"/>
                  <a:gd name="connsiteX12" fmla="*/ 517881 w 2281139"/>
                  <a:gd name="connsiteY12" fmla="*/ 715081 h 1837019"/>
                  <a:gd name="connsiteX13" fmla="*/ 431567 w 2281139"/>
                  <a:gd name="connsiteY13" fmla="*/ 813713 h 1837019"/>
                  <a:gd name="connsiteX14" fmla="*/ 332923 w 2281139"/>
                  <a:gd name="connsiteY14" fmla="*/ 961661 h 1837019"/>
                  <a:gd name="connsiteX15" fmla="*/ 308262 w 2281139"/>
                  <a:gd name="connsiteY15" fmla="*/ 998648 h 1837019"/>
                  <a:gd name="connsiteX16" fmla="*/ 234280 w 2281139"/>
                  <a:gd name="connsiteY16" fmla="*/ 1047964 h 1837019"/>
                  <a:gd name="connsiteX17" fmla="*/ 197288 w 2281139"/>
                  <a:gd name="connsiteY17" fmla="*/ 1072622 h 1837019"/>
                  <a:gd name="connsiteX18" fmla="*/ 147966 w 2281139"/>
                  <a:gd name="connsiteY18" fmla="*/ 1146595 h 1837019"/>
                  <a:gd name="connsiteX19" fmla="*/ 110975 w 2281139"/>
                  <a:gd name="connsiteY19" fmla="*/ 1183582 h 1837019"/>
                  <a:gd name="connsiteX20" fmla="*/ 73983 w 2281139"/>
                  <a:gd name="connsiteY20" fmla="*/ 1269885 h 1837019"/>
                  <a:gd name="connsiteX21" fmla="*/ 49322 w 2281139"/>
                  <a:gd name="connsiteY21" fmla="*/ 1306872 h 1837019"/>
                  <a:gd name="connsiteX22" fmla="*/ 12331 w 2281139"/>
                  <a:gd name="connsiteY22" fmla="*/ 1417833 h 1837019"/>
                  <a:gd name="connsiteX23" fmla="*/ 0 w 2281139"/>
                  <a:gd name="connsiteY23" fmla="*/ 1454820 h 1837019"/>
                  <a:gd name="connsiteX24" fmla="*/ 12331 w 2281139"/>
                  <a:gd name="connsiteY24" fmla="*/ 1664413 h 1837019"/>
                  <a:gd name="connsiteX25" fmla="*/ 49322 w 2281139"/>
                  <a:gd name="connsiteY25" fmla="*/ 1689071 h 1837019"/>
                  <a:gd name="connsiteX26" fmla="*/ 86314 w 2281139"/>
                  <a:gd name="connsiteY26" fmla="*/ 1726058 h 1837019"/>
                  <a:gd name="connsiteX27" fmla="*/ 123305 w 2281139"/>
                  <a:gd name="connsiteY27" fmla="*/ 1738387 h 1837019"/>
                  <a:gd name="connsiteX28" fmla="*/ 172627 w 2281139"/>
                  <a:gd name="connsiteY28" fmla="*/ 1750716 h 1837019"/>
                  <a:gd name="connsiteX29" fmla="*/ 209619 w 2281139"/>
                  <a:gd name="connsiteY29" fmla="*/ 1763045 h 1837019"/>
                  <a:gd name="connsiteX30" fmla="*/ 320593 w 2281139"/>
                  <a:gd name="connsiteY30" fmla="*/ 1775374 h 1837019"/>
                  <a:gd name="connsiteX31" fmla="*/ 443898 w 2281139"/>
                  <a:gd name="connsiteY31" fmla="*/ 1787703 h 1837019"/>
                  <a:gd name="connsiteX32" fmla="*/ 604194 w 2281139"/>
                  <a:gd name="connsiteY32" fmla="*/ 1824690 h 1837019"/>
                  <a:gd name="connsiteX33" fmla="*/ 641185 w 2281139"/>
                  <a:gd name="connsiteY33" fmla="*/ 1837019 h 1837019"/>
                  <a:gd name="connsiteX34" fmla="*/ 1048091 w 2281139"/>
                  <a:gd name="connsiteY34" fmla="*/ 1824690 h 1837019"/>
                  <a:gd name="connsiteX35" fmla="*/ 1122074 w 2281139"/>
                  <a:gd name="connsiteY35" fmla="*/ 1800032 h 1837019"/>
                  <a:gd name="connsiteX36" fmla="*/ 1171396 w 2281139"/>
                  <a:gd name="connsiteY36" fmla="*/ 1787703 h 1837019"/>
                  <a:gd name="connsiteX37" fmla="*/ 1319362 w 2281139"/>
                  <a:gd name="connsiteY37" fmla="*/ 1775374 h 1837019"/>
                  <a:gd name="connsiteX38" fmla="*/ 1479658 w 2281139"/>
                  <a:gd name="connsiteY38" fmla="*/ 1750716 h 1837019"/>
                  <a:gd name="connsiteX39" fmla="*/ 1726268 w 2281139"/>
                  <a:gd name="connsiteY39" fmla="*/ 1713729 h 1837019"/>
                  <a:gd name="connsiteX40" fmla="*/ 2157835 w 2281139"/>
                  <a:gd name="connsiteY40" fmla="*/ 1689071 h 1837019"/>
                  <a:gd name="connsiteX41" fmla="*/ 2194826 w 2281139"/>
                  <a:gd name="connsiteY41" fmla="*/ 1676742 h 1837019"/>
                  <a:gd name="connsiteX42" fmla="*/ 2268809 w 2281139"/>
                  <a:gd name="connsiteY42" fmla="*/ 1627426 h 1837019"/>
                  <a:gd name="connsiteX43" fmla="*/ 2281139 w 2281139"/>
                  <a:gd name="connsiteY43" fmla="*/ 1590439 h 1837019"/>
                  <a:gd name="connsiteX44" fmla="*/ 2268809 w 2281139"/>
                  <a:gd name="connsiteY44" fmla="*/ 1553452 h 1837019"/>
                  <a:gd name="connsiteX45" fmla="*/ 2256478 w 2281139"/>
                  <a:gd name="connsiteY45" fmla="*/ 1504136 h 1837019"/>
                  <a:gd name="connsiteX46" fmla="*/ 2244148 w 2281139"/>
                  <a:gd name="connsiteY46" fmla="*/ 1467149 h 1837019"/>
                  <a:gd name="connsiteX47" fmla="*/ 2231817 w 2281139"/>
                  <a:gd name="connsiteY47" fmla="*/ 1417833 h 1837019"/>
                  <a:gd name="connsiteX48" fmla="*/ 2207156 w 2281139"/>
                  <a:gd name="connsiteY48" fmla="*/ 1343859 h 1837019"/>
                  <a:gd name="connsiteX49" fmla="*/ 2194826 w 2281139"/>
                  <a:gd name="connsiteY49" fmla="*/ 1306872 h 1837019"/>
                  <a:gd name="connsiteX50" fmla="*/ 2157835 w 2281139"/>
                  <a:gd name="connsiteY50" fmla="*/ 1232898 h 1837019"/>
                  <a:gd name="connsiteX51" fmla="*/ 2120843 w 2281139"/>
                  <a:gd name="connsiteY51" fmla="*/ 1220569 h 1837019"/>
                  <a:gd name="connsiteX52" fmla="*/ 2046860 w 2281139"/>
                  <a:gd name="connsiteY52" fmla="*/ 1109609 h 1837019"/>
                  <a:gd name="connsiteX53" fmla="*/ 2022199 w 2281139"/>
                  <a:gd name="connsiteY53" fmla="*/ 1072622 h 1837019"/>
                  <a:gd name="connsiteX54" fmla="*/ 1985208 w 2281139"/>
                  <a:gd name="connsiteY54" fmla="*/ 1060293 h 1837019"/>
                  <a:gd name="connsiteX55" fmla="*/ 1911225 w 2281139"/>
                  <a:gd name="connsiteY55" fmla="*/ 986319 h 1837019"/>
                  <a:gd name="connsiteX56" fmla="*/ 1886564 w 2281139"/>
                  <a:gd name="connsiteY56" fmla="*/ 949332 h 1837019"/>
                  <a:gd name="connsiteX57" fmla="*/ 1849573 w 2281139"/>
                  <a:gd name="connsiteY57" fmla="*/ 912345 h 1837019"/>
                  <a:gd name="connsiteX58" fmla="*/ 1800251 w 2281139"/>
                  <a:gd name="connsiteY58" fmla="*/ 838371 h 1837019"/>
                  <a:gd name="connsiteX59" fmla="*/ 1787920 w 2281139"/>
                  <a:gd name="connsiteY59" fmla="*/ 801384 h 1837019"/>
                  <a:gd name="connsiteX60" fmla="*/ 1750929 w 2281139"/>
                  <a:gd name="connsiteY60" fmla="*/ 764397 h 1837019"/>
                  <a:gd name="connsiteX61" fmla="*/ 1701607 w 2281139"/>
                  <a:gd name="connsiteY61" fmla="*/ 690423 h 1837019"/>
                  <a:gd name="connsiteX62" fmla="*/ 1664615 w 2281139"/>
                  <a:gd name="connsiteY62" fmla="*/ 653436 h 1837019"/>
                  <a:gd name="connsiteX63" fmla="*/ 1590632 w 2281139"/>
                  <a:gd name="connsiteY63" fmla="*/ 604120 h 1837019"/>
                  <a:gd name="connsiteX64" fmla="*/ 1553641 w 2281139"/>
                  <a:gd name="connsiteY64" fmla="*/ 579462 h 1837019"/>
                  <a:gd name="connsiteX65" fmla="*/ 1516650 w 2281139"/>
                  <a:gd name="connsiteY65" fmla="*/ 554804 h 1837019"/>
                  <a:gd name="connsiteX66" fmla="*/ 1479658 w 2281139"/>
                  <a:gd name="connsiteY66" fmla="*/ 530146 h 1837019"/>
                  <a:gd name="connsiteX67" fmla="*/ 1418006 w 2281139"/>
                  <a:gd name="connsiteY67" fmla="*/ 468501 h 1837019"/>
                  <a:gd name="connsiteX68" fmla="*/ 1344023 w 2281139"/>
                  <a:gd name="connsiteY68" fmla="*/ 406856 h 1837019"/>
                  <a:gd name="connsiteX69" fmla="*/ 1294701 w 2281139"/>
                  <a:gd name="connsiteY69" fmla="*/ 332882 h 1837019"/>
                  <a:gd name="connsiteX70" fmla="*/ 1257709 w 2281139"/>
                  <a:gd name="connsiteY70" fmla="*/ 258908 h 1837019"/>
                  <a:gd name="connsiteX71" fmla="*/ 1208388 w 2281139"/>
                  <a:gd name="connsiteY71" fmla="*/ 86302 h 1837019"/>
                  <a:gd name="connsiteX72" fmla="*/ 1146735 w 2281139"/>
                  <a:gd name="connsiteY72" fmla="*/ 24657 h 1837019"/>
                  <a:gd name="connsiteX73" fmla="*/ 1134405 w 2281139"/>
                  <a:gd name="connsiteY73" fmla="*/ 0 h 1837019"/>
                  <a:gd name="connsiteX0" fmla="*/ 1134405 w 2281139"/>
                  <a:gd name="connsiteY0" fmla="*/ 0 h 1837019"/>
                  <a:gd name="connsiteX1" fmla="*/ 1134405 w 2281139"/>
                  <a:gd name="connsiteY1" fmla="*/ 0 h 1837019"/>
                  <a:gd name="connsiteX2" fmla="*/ 986439 w 2281139"/>
                  <a:gd name="connsiteY2" fmla="*/ 86302 h 1837019"/>
                  <a:gd name="connsiteX3" fmla="*/ 949447 w 2281139"/>
                  <a:gd name="connsiteY3" fmla="*/ 98631 h 1837019"/>
                  <a:gd name="connsiteX4" fmla="*/ 838473 w 2281139"/>
                  <a:gd name="connsiteY4" fmla="*/ 271237 h 1837019"/>
                  <a:gd name="connsiteX5" fmla="*/ 789151 w 2281139"/>
                  <a:gd name="connsiteY5" fmla="*/ 345211 h 1837019"/>
                  <a:gd name="connsiteX6" fmla="*/ 752160 w 2281139"/>
                  <a:gd name="connsiteY6" fmla="*/ 419185 h 1837019"/>
                  <a:gd name="connsiteX7" fmla="*/ 678177 w 2281139"/>
                  <a:gd name="connsiteY7" fmla="*/ 493159 h 1837019"/>
                  <a:gd name="connsiteX8" fmla="*/ 641185 w 2281139"/>
                  <a:gd name="connsiteY8" fmla="*/ 530146 h 1837019"/>
                  <a:gd name="connsiteX9" fmla="*/ 591863 w 2281139"/>
                  <a:gd name="connsiteY9" fmla="*/ 604120 h 1837019"/>
                  <a:gd name="connsiteX10" fmla="*/ 554872 w 2281139"/>
                  <a:gd name="connsiteY10" fmla="*/ 678094 h 1837019"/>
                  <a:gd name="connsiteX11" fmla="*/ 517881 w 2281139"/>
                  <a:gd name="connsiteY11" fmla="*/ 715081 h 1837019"/>
                  <a:gd name="connsiteX12" fmla="*/ 431567 w 2281139"/>
                  <a:gd name="connsiteY12" fmla="*/ 813713 h 1837019"/>
                  <a:gd name="connsiteX13" fmla="*/ 332923 w 2281139"/>
                  <a:gd name="connsiteY13" fmla="*/ 961661 h 1837019"/>
                  <a:gd name="connsiteX14" fmla="*/ 308262 w 2281139"/>
                  <a:gd name="connsiteY14" fmla="*/ 998648 h 1837019"/>
                  <a:gd name="connsiteX15" fmla="*/ 234280 w 2281139"/>
                  <a:gd name="connsiteY15" fmla="*/ 1047964 h 1837019"/>
                  <a:gd name="connsiteX16" fmla="*/ 197288 w 2281139"/>
                  <a:gd name="connsiteY16" fmla="*/ 1072622 h 1837019"/>
                  <a:gd name="connsiteX17" fmla="*/ 147966 w 2281139"/>
                  <a:gd name="connsiteY17" fmla="*/ 1146595 h 1837019"/>
                  <a:gd name="connsiteX18" fmla="*/ 110975 w 2281139"/>
                  <a:gd name="connsiteY18" fmla="*/ 1183582 h 1837019"/>
                  <a:gd name="connsiteX19" fmla="*/ 73983 w 2281139"/>
                  <a:gd name="connsiteY19" fmla="*/ 1269885 h 1837019"/>
                  <a:gd name="connsiteX20" fmla="*/ 49322 w 2281139"/>
                  <a:gd name="connsiteY20" fmla="*/ 1306872 h 1837019"/>
                  <a:gd name="connsiteX21" fmla="*/ 12331 w 2281139"/>
                  <a:gd name="connsiteY21" fmla="*/ 1417833 h 1837019"/>
                  <a:gd name="connsiteX22" fmla="*/ 0 w 2281139"/>
                  <a:gd name="connsiteY22" fmla="*/ 1454820 h 1837019"/>
                  <a:gd name="connsiteX23" fmla="*/ 12331 w 2281139"/>
                  <a:gd name="connsiteY23" fmla="*/ 1664413 h 1837019"/>
                  <a:gd name="connsiteX24" fmla="*/ 49322 w 2281139"/>
                  <a:gd name="connsiteY24" fmla="*/ 1689071 h 1837019"/>
                  <a:gd name="connsiteX25" fmla="*/ 86314 w 2281139"/>
                  <a:gd name="connsiteY25" fmla="*/ 1726058 h 1837019"/>
                  <a:gd name="connsiteX26" fmla="*/ 123305 w 2281139"/>
                  <a:gd name="connsiteY26" fmla="*/ 1738387 h 1837019"/>
                  <a:gd name="connsiteX27" fmla="*/ 172627 w 2281139"/>
                  <a:gd name="connsiteY27" fmla="*/ 1750716 h 1837019"/>
                  <a:gd name="connsiteX28" fmla="*/ 209619 w 2281139"/>
                  <a:gd name="connsiteY28" fmla="*/ 1763045 h 1837019"/>
                  <a:gd name="connsiteX29" fmla="*/ 320593 w 2281139"/>
                  <a:gd name="connsiteY29" fmla="*/ 1775374 h 1837019"/>
                  <a:gd name="connsiteX30" fmla="*/ 443898 w 2281139"/>
                  <a:gd name="connsiteY30" fmla="*/ 1787703 h 1837019"/>
                  <a:gd name="connsiteX31" fmla="*/ 604194 w 2281139"/>
                  <a:gd name="connsiteY31" fmla="*/ 1824690 h 1837019"/>
                  <a:gd name="connsiteX32" fmla="*/ 641185 w 2281139"/>
                  <a:gd name="connsiteY32" fmla="*/ 1837019 h 1837019"/>
                  <a:gd name="connsiteX33" fmla="*/ 1048091 w 2281139"/>
                  <a:gd name="connsiteY33" fmla="*/ 1824690 h 1837019"/>
                  <a:gd name="connsiteX34" fmla="*/ 1122074 w 2281139"/>
                  <a:gd name="connsiteY34" fmla="*/ 1800032 h 1837019"/>
                  <a:gd name="connsiteX35" fmla="*/ 1171396 w 2281139"/>
                  <a:gd name="connsiteY35" fmla="*/ 1787703 h 1837019"/>
                  <a:gd name="connsiteX36" fmla="*/ 1319362 w 2281139"/>
                  <a:gd name="connsiteY36" fmla="*/ 1775374 h 1837019"/>
                  <a:gd name="connsiteX37" fmla="*/ 1479658 w 2281139"/>
                  <a:gd name="connsiteY37" fmla="*/ 1750716 h 1837019"/>
                  <a:gd name="connsiteX38" fmla="*/ 1726268 w 2281139"/>
                  <a:gd name="connsiteY38" fmla="*/ 1713729 h 1837019"/>
                  <a:gd name="connsiteX39" fmla="*/ 2157835 w 2281139"/>
                  <a:gd name="connsiteY39" fmla="*/ 1689071 h 1837019"/>
                  <a:gd name="connsiteX40" fmla="*/ 2194826 w 2281139"/>
                  <a:gd name="connsiteY40" fmla="*/ 1676742 h 1837019"/>
                  <a:gd name="connsiteX41" fmla="*/ 2268809 w 2281139"/>
                  <a:gd name="connsiteY41" fmla="*/ 1627426 h 1837019"/>
                  <a:gd name="connsiteX42" fmla="*/ 2281139 w 2281139"/>
                  <a:gd name="connsiteY42" fmla="*/ 1590439 h 1837019"/>
                  <a:gd name="connsiteX43" fmla="*/ 2268809 w 2281139"/>
                  <a:gd name="connsiteY43" fmla="*/ 1553452 h 1837019"/>
                  <a:gd name="connsiteX44" fmla="*/ 2256478 w 2281139"/>
                  <a:gd name="connsiteY44" fmla="*/ 1504136 h 1837019"/>
                  <a:gd name="connsiteX45" fmla="*/ 2244148 w 2281139"/>
                  <a:gd name="connsiteY45" fmla="*/ 1467149 h 1837019"/>
                  <a:gd name="connsiteX46" fmla="*/ 2231817 w 2281139"/>
                  <a:gd name="connsiteY46" fmla="*/ 1417833 h 1837019"/>
                  <a:gd name="connsiteX47" fmla="*/ 2207156 w 2281139"/>
                  <a:gd name="connsiteY47" fmla="*/ 1343859 h 1837019"/>
                  <a:gd name="connsiteX48" fmla="*/ 2194826 w 2281139"/>
                  <a:gd name="connsiteY48" fmla="*/ 1306872 h 1837019"/>
                  <a:gd name="connsiteX49" fmla="*/ 2157835 w 2281139"/>
                  <a:gd name="connsiteY49" fmla="*/ 1232898 h 1837019"/>
                  <a:gd name="connsiteX50" fmla="*/ 2120843 w 2281139"/>
                  <a:gd name="connsiteY50" fmla="*/ 1220569 h 1837019"/>
                  <a:gd name="connsiteX51" fmla="*/ 2046860 w 2281139"/>
                  <a:gd name="connsiteY51" fmla="*/ 1109609 h 1837019"/>
                  <a:gd name="connsiteX52" fmla="*/ 2022199 w 2281139"/>
                  <a:gd name="connsiteY52" fmla="*/ 1072622 h 1837019"/>
                  <a:gd name="connsiteX53" fmla="*/ 1985208 w 2281139"/>
                  <a:gd name="connsiteY53" fmla="*/ 1060293 h 1837019"/>
                  <a:gd name="connsiteX54" fmla="*/ 1911225 w 2281139"/>
                  <a:gd name="connsiteY54" fmla="*/ 986319 h 1837019"/>
                  <a:gd name="connsiteX55" fmla="*/ 1886564 w 2281139"/>
                  <a:gd name="connsiteY55" fmla="*/ 949332 h 1837019"/>
                  <a:gd name="connsiteX56" fmla="*/ 1849573 w 2281139"/>
                  <a:gd name="connsiteY56" fmla="*/ 912345 h 1837019"/>
                  <a:gd name="connsiteX57" fmla="*/ 1800251 w 2281139"/>
                  <a:gd name="connsiteY57" fmla="*/ 838371 h 1837019"/>
                  <a:gd name="connsiteX58" fmla="*/ 1787920 w 2281139"/>
                  <a:gd name="connsiteY58" fmla="*/ 801384 h 1837019"/>
                  <a:gd name="connsiteX59" fmla="*/ 1750929 w 2281139"/>
                  <a:gd name="connsiteY59" fmla="*/ 764397 h 1837019"/>
                  <a:gd name="connsiteX60" fmla="*/ 1701607 w 2281139"/>
                  <a:gd name="connsiteY60" fmla="*/ 690423 h 1837019"/>
                  <a:gd name="connsiteX61" fmla="*/ 1664615 w 2281139"/>
                  <a:gd name="connsiteY61" fmla="*/ 653436 h 1837019"/>
                  <a:gd name="connsiteX62" fmla="*/ 1590632 w 2281139"/>
                  <a:gd name="connsiteY62" fmla="*/ 604120 h 1837019"/>
                  <a:gd name="connsiteX63" fmla="*/ 1553641 w 2281139"/>
                  <a:gd name="connsiteY63" fmla="*/ 579462 h 1837019"/>
                  <a:gd name="connsiteX64" fmla="*/ 1516650 w 2281139"/>
                  <a:gd name="connsiteY64" fmla="*/ 554804 h 1837019"/>
                  <a:gd name="connsiteX65" fmla="*/ 1479658 w 2281139"/>
                  <a:gd name="connsiteY65" fmla="*/ 530146 h 1837019"/>
                  <a:gd name="connsiteX66" fmla="*/ 1418006 w 2281139"/>
                  <a:gd name="connsiteY66" fmla="*/ 468501 h 1837019"/>
                  <a:gd name="connsiteX67" fmla="*/ 1344023 w 2281139"/>
                  <a:gd name="connsiteY67" fmla="*/ 406856 h 1837019"/>
                  <a:gd name="connsiteX68" fmla="*/ 1294701 w 2281139"/>
                  <a:gd name="connsiteY68" fmla="*/ 332882 h 1837019"/>
                  <a:gd name="connsiteX69" fmla="*/ 1257709 w 2281139"/>
                  <a:gd name="connsiteY69" fmla="*/ 258908 h 1837019"/>
                  <a:gd name="connsiteX70" fmla="*/ 1208388 w 2281139"/>
                  <a:gd name="connsiteY70" fmla="*/ 86302 h 1837019"/>
                  <a:gd name="connsiteX71" fmla="*/ 1146735 w 2281139"/>
                  <a:gd name="connsiteY71" fmla="*/ 24657 h 1837019"/>
                  <a:gd name="connsiteX72" fmla="*/ 1134405 w 2281139"/>
                  <a:gd name="connsiteY72" fmla="*/ 0 h 1837019"/>
                  <a:gd name="connsiteX0" fmla="*/ 1134405 w 2281139"/>
                  <a:gd name="connsiteY0" fmla="*/ 0 h 1837019"/>
                  <a:gd name="connsiteX1" fmla="*/ 1134405 w 2281139"/>
                  <a:gd name="connsiteY1" fmla="*/ 0 h 1837019"/>
                  <a:gd name="connsiteX2" fmla="*/ 986439 w 2281139"/>
                  <a:gd name="connsiteY2" fmla="*/ 86302 h 1837019"/>
                  <a:gd name="connsiteX3" fmla="*/ 838473 w 2281139"/>
                  <a:gd name="connsiteY3" fmla="*/ 271237 h 1837019"/>
                  <a:gd name="connsiteX4" fmla="*/ 789151 w 2281139"/>
                  <a:gd name="connsiteY4" fmla="*/ 345211 h 1837019"/>
                  <a:gd name="connsiteX5" fmla="*/ 752160 w 2281139"/>
                  <a:gd name="connsiteY5" fmla="*/ 419185 h 1837019"/>
                  <a:gd name="connsiteX6" fmla="*/ 678177 w 2281139"/>
                  <a:gd name="connsiteY6" fmla="*/ 493159 h 1837019"/>
                  <a:gd name="connsiteX7" fmla="*/ 641185 w 2281139"/>
                  <a:gd name="connsiteY7" fmla="*/ 530146 h 1837019"/>
                  <a:gd name="connsiteX8" fmla="*/ 591863 w 2281139"/>
                  <a:gd name="connsiteY8" fmla="*/ 604120 h 1837019"/>
                  <a:gd name="connsiteX9" fmla="*/ 554872 w 2281139"/>
                  <a:gd name="connsiteY9" fmla="*/ 678094 h 1837019"/>
                  <a:gd name="connsiteX10" fmla="*/ 517881 w 2281139"/>
                  <a:gd name="connsiteY10" fmla="*/ 715081 h 1837019"/>
                  <a:gd name="connsiteX11" fmla="*/ 431567 w 2281139"/>
                  <a:gd name="connsiteY11" fmla="*/ 813713 h 1837019"/>
                  <a:gd name="connsiteX12" fmla="*/ 332923 w 2281139"/>
                  <a:gd name="connsiteY12" fmla="*/ 961661 h 1837019"/>
                  <a:gd name="connsiteX13" fmla="*/ 308262 w 2281139"/>
                  <a:gd name="connsiteY13" fmla="*/ 998648 h 1837019"/>
                  <a:gd name="connsiteX14" fmla="*/ 234280 w 2281139"/>
                  <a:gd name="connsiteY14" fmla="*/ 1047964 h 1837019"/>
                  <a:gd name="connsiteX15" fmla="*/ 197288 w 2281139"/>
                  <a:gd name="connsiteY15" fmla="*/ 1072622 h 1837019"/>
                  <a:gd name="connsiteX16" fmla="*/ 147966 w 2281139"/>
                  <a:gd name="connsiteY16" fmla="*/ 1146595 h 1837019"/>
                  <a:gd name="connsiteX17" fmla="*/ 110975 w 2281139"/>
                  <a:gd name="connsiteY17" fmla="*/ 1183582 h 1837019"/>
                  <a:gd name="connsiteX18" fmla="*/ 73983 w 2281139"/>
                  <a:gd name="connsiteY18" fmla="*/ 1269885 h 1837019"/>
                  <a:gd name="connsiteX19" fmla="*/ 49322 w 2281139"/>
                  <a:gd name="connsiteY19" fmla="*/ 1306872 h 1837019"/>
                  <a:gd name="connsiteX20" fmla="*/ 12331 w 2281139"/>
                  <a:gd name="connsiteY20" fmla="*/ 1417833 h 1837019"/>
                  <a:gd name="connsiteX21" fmla="*/ 0 w 2281139"/>
                  <a:gd name="connsiteY21" fmla="*/ 1454820 h 1837019"/>
                  <a:gd name="connsiteX22" fmla="*/ 12331 w 2281139"/>
                  <a:gd name="connsiteY22" fmla="*/ 1664413 h 1837019"/>
                  <a:gd name="connsiteX23" fmla="*/ 49322 w 2281139"/>
                  <a:gd name="connsiteY23" fmla="*/ 1689071 h 1837019"/>
                  <a:gd name="connsiteX24" fmla="*/ 86314 w 2281139"/>
                  <a:gd name="connsiteY24" fmla="*/ 1726058 h 1837019"/>
                  <a:gd name="connsiteX25" fmla="*/ 123305 w 2281139"/>
                  <a:gd name="connsiteY25" fmla="*/ 1738387 h 1837019"/>
                  <a:gd name="connsiteX26" fmla="*/ 172627 w 2281139"/>
                  <a:gd name="connsiteY26" fmla="*/ 1750716 h 1837019"/>
                  <a:gd name="connsiteX27" fmla="*/ 209619 w 2281139"/>
                  <a:gd name="connsiteY27" fmla="*/ 1763045 h 1837019"/>
                  <a:gd name="connsiteX28" fmla="*/ 320593 w 2281139"/>
                  <a:gd name="connsiteY28" fmla="*/ 1775374 h 1837019"/>
                  <a:gd name="connsiteX29" fmla="*/ 443898 w 2281139"/>
                  <a:gd name="connsiteY29" fmla="*/ 1787703 h 1837019"/>
                  <a:gd name="connsiteX30" fmla="*/ 604194 w 2281139"/>
                  <a:gd name="connsiteY30" fmla="*/ 1824690 h 1837019"/>
                  <a:gd name="connsiteX31" fmla="*/ 641185 w 2281139"/>
                  <a:gd name="connsiteY31" fmla="*/ 1837019 h 1837019"/>
                  <a:gd name="connsiteX32" fmla="*/ 1048091 w 2281139"/>
                  <a:gd name="connsiteY32" fmla="*/ 1824690 h 1837019"/>
                  <a:gd name="connsiteX33" fmla="*/ 1122074 w 2281139"/>
                  <a:gd name="connsiteY33" fmla="*/ 1800032 h 1837019"/>
                  <a:gd name="connsiteX34" fmla="*/ 1171396 w 2281139"/>
                  <a:gd name="connsiteY34" fmla="*/ 1787703 h 1837019"/>
                  <a:gd name="connsiteX35" fmla="*/ 1319362 w 2281139"/>
                  <a:gd name="connsiteY35" fmla="*/ 1775374 h 1837019"/>
                  <a:gd name="connsiteX36" fmla="*/ 1479658 w 2281139"/>
                  <a:gd name="connsiteY36" fmla="*/ 1750716 h 1837019"/>
                  <a:gd name="connsiteX37" fmla="*/ 1726268 w 2281139"/>
                  <a:gd name="connsiteY37" fmla="*/ 1713729 h 1837019"/>
                  <a:gd name="connsiteX38" fmla="*/ 2157835 w 2281139"/>
                  <a:gd name="connsiteY38" fmla="*/ 1689071 h 1837019"/>
                  <a:gd name="connsiteX39" fmla="*/ 2194826 w 2281139"/>
                  <a:gd name="connsiteY39" fmla="*/ 1676742 h 1837019"/>
                  <a:gd name="connsiteX40" fmla="*/ 2268809 w 2281139"/>
                  <a:gd name="connsiteY40" fmla="*/ 1627426 h 1837019"/>
                  <a:gd name="connsiteX41" fmla="*/ 2281139 w 2281139"/>
                  <a:gd name="connsiteY41" fmla="*/ 1590439 h 1837019"/>
                  <a:gd name="connsiteX42" fmla="*/ 2268809 w 2281139"/>
                  <a:gd name="connsiteY42" fmla="*/ 1553452 h 1837019"/>
                  <a:gd name="connsiteX43" fmla="*/ 2256478 w 2281139"/>
                  <a:gd name="connsiteY43" fmla="*/ 1504136 h 1837019"/>
                  <a:gd name="connsiteX44" fmla="*/ 2244148 w 2281139"/>
                  <a:gd name="connsiteY44" fmla="*/ 1467149 h 1837019"/>
                  <a:gd name="connsiteX45" fmla="*/ 2231817 w 2281139"/>
                  <a:gd name="connsiteY45" fmla="*/ 1417833 h 1837019"/>
                  <a:gd name="connsiteX46" fmla="*/ 2207156 w 2281139"/>
                  <a:gd name="connsiteY46" fmla="*/ 1343859 h 1837019"/>
                  <a:gd name="connsiteX47" fmla="*/ 2194826 w 2281139"/>
                  <a:gd name="connsiteY47" fmla="*/ 1306872 h 1837019"/>
                  <a:gd name="connsiteX48" fmla="*/ 2157835 w 2281139"/>
                  <a:gd name="connsiteY48" fmla="*/ 1232898 h 1837019"/>
                  <a:gd name="connsiteX49" fmla="*/ 2120843 w 2281139"/>
                  <a:gd name="connsiteY49" fmla="*/ 1220569 h 1837019"/>
                  <a:gd name="connsiteX50" fmla="*/ 2046860 w 2281139"/>
                  <a:gd name="connsiteY50" fmla="*/ 1109609 h 1837019"/>
                  <a:gd name="connsiteX51" fmla="*/ 2022199 w 2281139"/>
                  <a:gd name="connsiteY51" fmla="*/ 1072622 h 1837019"/>
                  <a:gd name="connsiteX52" fmla="*/ 1985208 w 2281139"/>
                  <a:gd name="connsiteY52" fmla="*/ 1060293 h 1837019"/>
                  <a:gd name="connsiteX53" fmla="*/ 1911225 w 2281139"/>
                  <a:gd name="connsiteY53" fmla="*/ 986319 h 1837019"/>
                  <a:gd name="connsiteX54" fmla="*/ 1886564 w 2281139"/>
                  <a:gd name="connsiteY54" fmla="*/ 949332 h 1837019"/>
                  <a:gd name="connsiteX55" fmla="*/ 1849573 w 2281139"/>
                  <a:gd name="connsiteY55" fmla="*/ 912345 h 1837019"/>
                  <a:gd name="connsiteX56" fmla="*/ 1800251 w 2281139"/>
                  <a:gd name="connsiteY56" fmla="*/ 838371 h 1837019"/>
                  <a:gd name="connsiteX57" fmla="*/ 1787920 w 2281139"/>
                  <a:gd name="connsiteY57" fmla="*/ 801384 h 1837019"/>
                  <a:gd name="connsiteX58" fmla="*/ 1750929 w 2281139"/>
                  <a:gd name="connsiteY58" fmla="*/ 764397 h 1837019"/>
                  <a:gd name="connsiteX59" fmla="*/ 1701607 w 2281139"/>
                  <a:gd name="connsiteY59" fmla="*/ 690423 h 1837019"/>
                  <a:gd name="connsiteX60" fmla="*/ 1664615 w 2281139"/>
                  <a:gd name="connsiteY60" fmla="*/ 653436 h 1837019"/>
                  <a:gd name="connsiteX61" fmla="*/ 1590632 w 2281139"/>
                  <a:gd name="connsiteY61" fmla="*/ 604120 h 1837019"/>
                  <a:gd name="connsiteX62" fmla="*/ 1553641 w 2281139"/>
                  <a:gd name="connsiteY62" fmla="*/ 579462 h 1837019"/>
                  <a:gd name="connsiteX63" fmla="*/ 1516650 w 2281139"/>
                  <a:gd name="connsiteY63" fmla="*/ 554804 h 1837019"/>
                  <a:gd name="connsiteX64" fmla="*/ 1479658 w 2281139"/>
                  <a:gd name="connsiteY64" fmla="*/ 530146 h 1837019"/>
                  <a:gd name="connsiteX65" fmla="*/ 1418006 w 2281139"/>
                  <a:gd name="connsiteY65" fmla="*/ 468501 h 1837019"/>
                  <a:gd name="connsiteX66" fmla="*/ 1344023 w 2281139"/>
                  <a:gd name="connsiteY66" fmla="*/ 406856 h 1837019"/>
                  <a:gd name="connsiteX67" fmla="*/ 1294701 w 2281139"/>
                  <a:gd name="connsiteY67" fmla="*/ 332882 h 1837019"/>
                  <a:gd name="connsiteX68" fmla="*/ 1257709 w 2281139"/>
                  <a:gd name="connsiteY68" fmla="*/ 258908 h 1837019"/>
                  <a:gd name="connsiteX69" fmla="*/ 1208388 w 2281139"/>
                  <a:gd name="connsiteY69" fmla="*/ 86302 h 1837019"/>
                  <a:gd name="connsiteX70" fmla="*/ 1146735 w 2281139"/>
                  <a:gd name="connsiteY70" fmla="*/ 24657 h 1837019"/>
                  <a:gd name="connsiteX71" fmla="*/ 1134405 w 2281139"/>
                  <a:gd name="connsiteY71" fmla="*/ 0 h 1837019"/>
                  <a:gd name="connsiteX0" fmla="*/ 1134405 w 2281139"/>
                  <a:gd name="connsiteY0" fmla="*/ 0 h 1837019"/>
                  <a:gd name="connsiteX1" fmla="*/ 1134405 w 2281139"/>
                  <a:gd name="connsiteY1" fmla="*/ 0 h 1837019"/>
                  <a:gd name="connsiteX2" fmla="*/ 986439 w 2281139"/>
                  <a:gd name="connsiteY2" fmla="*/ 86302 h 1837019"/>
                  <a:gd name="connsiteX3" fmla="*/ 838473 w 2281139"/>
                  <a:gd name="connsiteY3" fmla="*/ 271237 h 1837019"/>
                  <a:gd name="connsiteX4" fmla="*/ 789151 w 2281139"/>
                  <a:gd name="connsiteY4" fmla="*/ 345211 h 1837019"/>
                  <a:gd name="connsiteX5" fmla="*/ 678177 w 2281139"/>
                  <a:gd name="connsiteY5" fmla="*/ 493159 h 1837019"/>
                  <a:gd name="connsiteX6" fmla="*/ 641185 w 2281139"/>
                  <a:gd name="connsiteY6" fmla="*/ 530146 h 1837019"/>
                  <a:gd name="connsiteX7" fmla="*/ 591863 w 2281139"/>
                  <a:gd name="connsiteY7" fmla="*/ 604120 h 1837019"/>
                  <a:gd name="connsiteX8" fmla="*/ 554872 w 2281139"/>
                  <a:gd name="connsiteY8" fmla="*/ 678094 h 1837019"/>
                  <a:gd name="connsiteX9" fmla="*/ 517881 w 2281139"/>
                  <a:gd name="connsiteY9" fmla="*/ 715081 h 1837019"/>
                  <a:gd name="connsiteX10" fmla="*/ 431567 w 2281139"/>
                  <a:gd name="connsiteY10" fmla="*/ 813713 h 1837019"/>
                  <a:gd name="connsiteX11" fmla="*/ 332923 w 2281139"/>
                  <a:gd name="connsiteY11" fmla="*/ 961661 h 1837019"/>
                  <a:gd name="connsiteX12" fmla="*/ 308262 w 2281139"/>
                  <a:gd name="connsiteY12" fmla="*/ 998648 h 1837019"/>
                  <a:gd name="connsiteX13" fmla="*/ 234280 w 2281139"/>
                  <a:gd name="connsiteY13" fmla="*/ 1047964 h 1837019"/>
                  <a:gd name="connsiteX14" fmla="*/ 197288 w 2281139"/>
                  <a:gd name="connsiteY14" fmla="*/ 1072622 h 1837019"/>
                  <a:gd name="connsiteX15" fmla="*/ 147966 w 2281139"/>
                  <a:gd name="connsiteY15" fmla="*/ 1146595 h 1837019"/>
                  <a:gd name="connsiteX16" fmla="*/ 110975 w 2281139"/>
                  <a:gd name="connsiteY16" fmla="*/ 1183582 h 1837019"/>
                  <a:gd name="connsiteX17" fmla="*/ 73983 w 2281139"/>
                  <a:gd name="connsiteY17" fmla="*/ 1269885 h 1837019"/>
                  <a:gd name="connsiteX18" fmla="*/ 49322 w 2281139"/>
                  <a:gd name="connsiteY18" fmla="*/ 1306872 h 1837019"/>
                  <a:gd name="connsiteX19" fmla="*/ 12331 w 2281139"/>
                  <a:gd name="connsiteY19" fmla="*/ 1417833 h 1837019"/>
                  <a:gd name="connsiteX20" fmla="*/ 0 w 2281139"/>
                  <a:gd name="connsiteY20" fmla="*/ 1454820 h 1837019"/>
                  <a:gd name="connsiteX21" fmla="*/ 12331 w 2281139"/>
                  <a:gd name="connsiteY21" fmla="*/ 1664413 h 1837019"/>
                  <a:gd name="connsiteX22" fmla="*/ 49322 w 2281139"/>
                  <a:gd name="connsiteY22" fmla="*/ 1689071 h 1837019"/>
                  <a:gd name="connsiteX23" fmla="*/ 86314 w 2281139"/>
                  <a:gd name="connsiteY23" fmla="*/ 1726058 h 1837019"/>
                  <a:gd name="connsiteX24" fmla="*/ 123305 w 2281139"/>
                  <a:gd name="connsiteY24" fmla="*/ 1738387 h 1837019"/>
                  <a:gd name="connsiteX25" fmla="*/ 172627 w 2281139"/>
                  <a:gd name="connsiteY25" fmla="*/ 1750716 h 1837019"/>
                  <a:gd name="connsiteX26" fmla="*/ 209619 w 2281139"/>
                  <a:gd name="connsiteY26" fmla="*/ 1763045 h 1837019"/>
                  <a:gd name="connsiteX27" fmla="*/ 320593 w 2281139"/>
                  <a:gd name="connsiteY27" fmla="*/ 1775374 h 1837019"/>
                  <a:gd name="connsiteX28" fmla="*/ 443898 w 2281139"/>
                  <a:gd name="connsiteY28" fmla="*/ 1787703 h 1837019"/>
                  <a:gd name="connsiteX29" fmla="*/ 604194 w 2281139"/>
                  <a:gd name="connsiteY29" fmla="*/ 1824690 h 1837019"/>
                  <a:gd name="connsiteX30" fmla="*/ 641185 w 2281139"/>
                  <a:gd name="connsiteY30" fmla="*/ 1837019 h 1837019"/>
                  <a:gd name="connsiteX31" fmla="*/ 1048091 w 2281139"/>
                  <a:gd name="connsiteY31" fmla="*/ 1824690 h 1837019"/>
                  <a:gd name="connsiteX32" fmla="*/ 1122074 w 2281139"/>
                  <a:gd name="connsiteY32" fmla="*/ 1800032 h 1837019"/>
                  <a:gd name="connsiteX33" fmla="*/ 1171396 w 2281139"/>
                  <a:gd name="connsiteY33" fmla="*/ 1787703 h 1837019"/>
                  <a:gd name="connsiteX34" fmla="*/ 1319362 w 2281139"/>
                  <a:gd name="connsiteY34" fmla="*/ 1775374 h 1837019"/>
                  <a:gd name="connsiteX35" fmla="*/ 1479658 w 2281139"/>
                  <a:gd name="connsiteY35" fmla="*/ 1750716 h 1837019"/>
                  <a:gd name="connsiteX36" fmla="*/ 1726268 w 2281139"/>
                  <a:gd name="connsiteY36" fmla="*/ 1713729 h 1837019"/>
                  <a:gd name="connsiteX37" fmla="*/ 2157835 w 2281139"/>
                  <a:gd name="connsiteY37" fmla="*/ 1689071 h 1837019"/>
                  <a:gd name="connsiteX38" fmla="*/ 2194826 w 2281139"/>
                  <a:gd name="connsiteY38" fmla="*/ 1676742 h 1837019"/>
                  <a:gd name="connsiteX39" fmla="*/ 2268809 w 2281139"/>
                  <a:gd name="connsiteY39" fmla="*/ 1627426 h 1837019"/>
                  <a:gd name="connsiteX40" fmla="*/ 2281139 w 2281139"/>
                  <a:gd name="connsiteY40" fmla="*/ 1590439 h 1837019"/>
                  <a:gd name="connsiteX41" fmla="*/ 2268809 w 2281139"/>
                  <a:gd name="connsiteY41" fmla="*/ 1553452 h 1837019"/>
                  <a:gd name="connsiteX42" fmla="*/ 2256478 w 2281139"/>
                  <a:gd name="connsiteY42" fmla="*/ 1504136 h 1837019"/>
                  <a:gd name="connsiteX43" fmla="*/ 2244148 w 2281139"/>
                  <a:gd name="connsiteY43" fmla="*/ 1467149 h 1837019"/>
                  <a:gd name="connsiteX44" fmla="*/ 2231817 w 2281139"/>
                  <a:gd name="connsiteY44" fmla="*/ 1417833 h 1837019"/>
                  <a:gd name="connsiteX45" fmla="*/ 2207156 w 2281139"/>
                  <a:gd name="connsiteY45" fmla="*/ 1343859 h 1837019"/>
                  <a:gd name="connsiteX46" fmla="*/ 2194826 w 2281139"/>
                  <a:gd name="connsiteY46" fmla="*/ 1306872 h 1837019"/>
                  <a:gd name="connsiteX47" fmla="*/ 2157835 w 2281139"/>
                  <a:gd name="connsiteY47" fmla="*/ 1232898 h 1837019"/>
                  <a:gd name="connsiteX48" fmla="*/ 2120843 w 2281139"/>
                  <a:gd name="connsiteY48" fmla="*/ 1220569 h 1837019"/>
                  <a:gd name="connsiteX49" fmla="*/ 2046860 w 2281139"/>
                  <a:gd name="connsiteY49" fmla="*/ 1109609 h 1837019"/>
                  <a:gd name="connsiteX50" fmla="*/ 2022199 w 2281139"/>
                  <a:gd name="connsiteY50" fmla="*/ 1072622 h 1837019"/>
                  <a:gd name="connsiteX51" fmla="*/ 1985208 w 2281139"/>
                  <a:gd name="connsiteY51" fmla="*/ 1060293 h 1837019"/>
                  <a:gd name="connsiteX52" fmla="*/ 1911225 w 2281139"/>
                  <a:gd name="connsiteY52" fmla="*/ 986319 h 1837019"/>
                  <a:gd name="connsiteX53" fmla="*/ 1886564 w 2281139"/>
                  <a:gd name="connsiteY53" fmla="*/ 949332 h 1837019"/>
                  <a:gd name="connsiteX54" fmla="*/ 1849573 w 2281139"/>
                  <a:gd name="connsiteY54" fmla="*/ 912345 h 1837019"/>
                  <a:gd name="connsiteX55" fmla="*/ 1800251 w 2281139"/>
                  <a:gd name="connsiteY55" fmla="*/ 838371 h 1837019"/>
                  <a:gd name="connsiteX56" fmla="*/ 1787920 w 2281139"/>
                  <a:gd name="connsiteY56" fmla="*/ 801384 h 1837019"/>
                  <a:gd name="connsiteX57" fmla="*/ 1750929 w 2281139"/>
                  <a:gd name="connsiteY57" fmla="*/ 764397 h 1837019"/>
                  <a:gd name="connsiteX58" fmla="*/ 1701607 w 2281139"/>
                  <a:gd name="connsiteY58" fmla="*/ 690423 h 1837019"/>
                  <a:gd name="connsiteX59" fmla="*/ 1664615 w 2281139"/>
                  <a:gd name="connsiteY59" fmla="*/ 653436 h 1837019"/>
                  <a:gd name="connsiteX60" fmla="*/ 1590632 w 2281139"/>
                  <a:gd name="connsiteY60" fmla="*/ 604120 h 1837019"/>
                  <a:gd name="connsiteX61" fmla="*/ 1553641 w 2281139"/>
                  <a:gd name="connsiteY61" fmla="*/ 579462 h 1837019"/>
                  <a:gd name="connsiteX62" fmla="*/ 1516650 w 2281139"/>
                  <a:gd name="connsiteY62" fmla="*/ 554804 h 1837019"/>
                  <a:gd name="connsiteX63" fmla="*/ 1479658 w 2281139"/>
                  <a:gd name="connsiteY63" fmla="*/ 530146 h 1837019"/>
                  <a:gd name="connsiteX64" fmla="*/ 1418006 w 2281139"/>
                  <a:gd name="connsiteY64" fmla="*/ 468501 h 1837019"/>
                  <a:gd name="connsiteX65" fmla="*/ 1344023 w 2281139"/>
                  <a:gd name="connsiteY65" fmla="*/ 406856 h 1837019"/>
                  <a:gd name="connsiteX66" fmla="*/ 1294701 w 2281139"/>
                  <a:gd name="connsiteY66" fmla="*/ 332882 h 1837019"/>
                  <a:gd name="connsiteX67" fmla="*/ 1257709 w 2281139"/>
                  <a:gd name="connsiteY67" fmla="*/ 258908 h 1837019"/>
                  <a:gd name="connsiteX68" fmla="*/ 1208388 w 2281139"/>
                  <a:gd name="connsiteY68" fmla="*/ 86302 h 1837019"/>
                  <a:gd name="connsiteX69" fmla="*/ 1146735 w 2281139"/>
                  <a:gd name="connsiteY69" fmla="*/ 24657 h 1837019"/>
                  <a:gd name="connsiteX70" fmla="*/ 1134405 w 2281139"/>
                  <a:gd name="connsiteY70" fmla="*/ 0 h 1837019"/>
                  <a:gd name="connsiteX0" fmla="*/ 1134405 w 2281139"/>
                  <a:gd name="connsiteY0" fmla="*/ 0 h 1837019"/>
                  <a:gd name="connsiteX1" fmla="*/ 1134405 w 2281139"/>
                  <a:gd name="connsiteY1" fmla="*/ 0 h 1837019"/>
                  <a:gd name="connsiteX2" fmla="*/ 986439 w 2281139"/>
                  <a:gd name="connsiteY2" fmla="*/ 86302 h 1837019"/>
                  <a:gd name="connsiteX3" fmla="*/ 838473 w 2281139"/>
                  <a:gd name="connsiteY3" fmla="*/ 271237 h 1837019"/>
                  <a:gd name="connsiteX4" fmla="*/ 789151 w 2281139"/>
                  <a:gd name="connsiteY4" fmla="*/ 345211 h 1837019"/>
                  <a:gd name="connsiteX5" fmla="*/ 678177 w 2281139"/>
                  <a:gd name="connsiteY5" fmla="*/ 493159 h 1837019"/>
                  <a:gd name="connsiteX6" fmla="*/ 641185 w 2281139"/>
                  <a:gd name="connsiteY6" fmla="*/ 530146 h 1837019"/>
                  <a:gd name="connsiteX7" fmla="*/ 591863 w 2281139"/>
                  <a:gd name="connsiteY7" fmla="*/ 604120 h 1837019"/>
                  <a:gd name="connsiteX8" fmla="*/ 554872 w 2281139"/>
                  <a:gd name="connsiteY8" fmla="*/ 678094 h 1837019"/>
                  <a:gd name="connsiteX9" fmla="*/ 431567 w 2281139"/>
                  <a:gd name="connsiteY9" fmla="*/ 813713 h 1837019"/>
                  <a:gd name="connsiteX10" fmla="*/ 332923 w 2281139"/>
                  <a:gd name="connsiteY10" fmla="*/ 961661 h 1837019"/>
                  <a:gd name="connsiteX11" fmla="*/ 308262 w 2281139"/>
                  <a:gd name="connsiteY11" fmla="*/ 998648 h 1837019"/>
                  <a:gd name="connsiteX12" fmla="*/ 234280 w 2281139"/>
                  <a:gd name="connsiteY12" fmla="*/ 1047964 h 1837019"/>
                  <a:gd name="connsiteX13" fmla="*/ 197288 w 2281139"/>
                  <a:gd name="connsiteY13" fmla="*/ 1072622 h 1837019"/>
                  <a:gd name="connsiteX14" fmla="*/ 147966 w 2281139"/>
                  <a:gd name="connsiteY14" fmla="*/ 1146595 h 1837019"/>
                  <a:gd name="connsiteX15" fmla="*/ 110975 w 2281139"/>
                  <a:gd name="connsiteY15" fmla="*/ 1183582 h 1837019"/>
                  <a:gd name="connsiteX16" fmla="*/ 73983 w 2281139"/>
                  <a:gd name="connsiteY16" fmla="*/ 1269885 h 1837019"/>
                  <a:gd name="connsiteX17" fmla="*/ 49322 w 2281139"/>
                  <a:gd name="connsiteY17" fmla="*/ 1306872 h 1837019"/>
                  <a:gd name="connsiteX18" fmla="*/ 12331 w 2281139"/>
                  <a:gd name="connsiteY18" fmla="*/ 1417833 h 1837019"/>
                  <a:gd name="connsiteX19" fmla="*/ 0 w 2281139"/>
                  <a:gd name="connsiteY19" fmla="*/ 1454820 h 1837019"/>
                  <a:gd name="connsiteX20" fmla="*/ 12331 w 2281139"/>
                  <a:gd name="connsiteY20" fmla="*/ 1664413 h 1837019"/>
                  <a:gd name="connsiteX21" fmla="*/ 49322 w 2281139"/>
                  <a:gd name="connsiteY21" fmla="*/ 1689071 h 1837019"/>
                  <a:gd name="connsiteX22" fmla="*/ 86314 w 2281139"/>
                  <a:gd name="connsiteY22" fmla="*/ 1726058 h 1837019"/>
                  <a:gd name="connsiteX23" fmla="*/ 123305 w 2281139"/>
                  <a:gd name="connsiteY23" fmla="*/ 1738387 h 1837019"/>
                  <a:gd name="connsiteX24" fmla="*/ 172627 w 2281139"/>
                  <a:gd name="connsiteY24" fmla="*/ 1750716 h 1837019"/>
                  <a:gd name="connsiteX25" fmla="*/ 209619 w 2281139"/>
                  <a:gd name="connsiteY25" fmla="*/ 1763045 h 1837019"/>
                  <a:gd name="connsiteX26" fmla="*/ 320593 w 2281139"/>
                  <a:gd name="connsiteY26" fmla="*/ 1775374 h 1837019"/>
                  <a:gd name="connsiteX27" fmla="*/ 443898 w 2281139"/>
                  <a:gd name="connsiteY27" fmla="*/ 1787703 h 1837019"/>
                  <a:gd name="connsiteX28" fmla="*/ 604194 w 2281139"/>
                  <a:gd name="connsiteY28" fmla="*/ 1824690 h 1837019"/>
                  <a:gd name="connsiteX29" fmla="*/ 641185 w 2281139"/>
                  <a:gd name="connsiteY29" fmla="*/ 1837019 h 1837019"/>
                  <a:gd name="connsiteX30" fmla="*/ 1048091 w 2281139"/>
                  <a:gd name="connsiteY30" fmla="*/ 1824690 h 1837019"/>
                  <a:gd name="connsiteX31" fmla="*/ 1122074 w 2281139"/>
                  <a:gd name="connsiteY31" fmla="*/ 1800032 h 1837019"/>
                  <a:gd name="connsiteX32" fmla="*/ 1171396 w 2281139"/>
                  <a:gd name="connsiteY32" fmla="*/ 1787703 h 1837019"/>
                  <a:gd name="connsiteX33" fmla="*/ 1319362 w 2281139"/>
                  <a:gd name="connsiteY33" fmla="*/ 1775374 h 1837019"/>
                  <a:gd name="connsiteX34" fmla="*/ 1479658 w 2281139"/>
                  <a:gd name="connsiteY34" fmla="*/ 1750716 h 1837019"/>
                  <a:gd name="connsiteX35" fmla="*/ 1726268 w 2281139"/>
                  <a:gd name="connsiteY35" fmla="*/ 1713729 h 1837019"/>
                  <a:gd name="connsiteX36" fmla="*/ 2157835 w 2281139"/>
                  <a:gd name="connsiteY36" fmla="*/ 1689071 h 1837019"/>
                  <a:gd name="connsiteX37" fmla="*/ 2194826 w 2281139"/>
                  <a:gd name="connsiteY37" fmla="*/ 1676742 h 1837019"/>
                  <a:gd name="connsiteX38" fmla="*/ 2268809 w 2281139"/>
                  <a:gd name="connsiteY38" fmla="*/ 1627426 h 1837019"/>
                  <a:gd name="connsiteX39" fmla="*/ 2281139 w 2281139"/>
                  <a:gd name="connsiteY39" fmla="*/ 1590439 h 1837019"/>
                  <a:gd name="connsiteX40" fmla="*/ 2268809 w 2281139"/>
                  <a:gd name="connsiteY40" fmla="*/ 1553452 h 1837019"/>
                  <a:gd name="connsiteX41" fmla="*/ 2256478 w 2281139"/>
                  <a:gd name="connsiteY41" fmla="*/ 1504136 h 1837019"/>
                  <a:gd name="connsiteX42" fmla="*/ 2244148 w 2281139"/>
                  <a:gd name="connsiteY42" fmla="*/ 1467149 h 1837019"/>
                  <a:gd name="connsiteX43" fmla="*/ 2231817 w 2281139"/>
                  <a:gd name="connsiteY43" fmla="*/ 1417833 h 1837019"/>
                  <a:gd name="connsiteX44" fmla="*/ 2207156 w 2281139"/>
                  <a:gd name="connsiteY44" fmla="*/ 1343859 h 1837019"/>
                  <a:gd name="connsiteX45" fmla="*/ 2194826 w 2281139"/>
                  <a:gd name="connsiteY45" fmla="*/ 1306872 h 1837019"/>
                  <a:gd name="connsiteX46" fmla="*/ 2157835 w 2281139"/>
                  <a:gd name="connsiteY46" fmla="*/ 1232898 h 1837019"/>
                  <a:gd name="connsiteX47" fmla="*/ 2120843 w 2281139"/>
                  <a:gd name="connsiteY47" fmla="*/ 1220569 h 1837019"/>
                  <a:gd name="connsiteX48" fmla="*/ 2046860 w 2281139"/>
                  <a:gd name="connsiteY48" fmla="*/ 1109609 h 1837019"/>
                  <a:gd name="connsiteX49" fmla="*/ 2022199 w 2281139"/>
                  <a:gd name="connsiteY49" fmla="*/ 1072622 h 1837019"/>
                  <a:gd name="connsiteX50" fmla="*/ 1985208 w 2281139"/>
                  <a:gd name="connsiteY50" fmla="*/ 1060293 h 1837019"/>
                  <a:gd name="connsiteX51" fmla="*/ 1911225 w 2281139"/>
                  <a:gd name="connsiteY51" fmla="*/ 986319 h 1837019"/>
                  <a:gd name="connsiteX52" fmla="*/ 1886564 w 2281139"/>
                  <a:gd name="connsiteY52" fmla="*/ 949332 h 1837019"/>
                  <a:gd name="connsiteX53" fmla="*/ 1849573 w 2281139"/>
                  <a:gd name="connsiteY53" fmla="*/ 912345 h 1837019"/>
                  <a:gd name="connsiteX54" fmla="*/ 1800251 w 2281139"/>
                  <a:gd name="connsiteY54" fmla="*/ 838371 h 1837019"/>
                  <a:gd name="connsiteX55" fmla="*/ 1787920 w 2281139"/>
                  <a:gd name="connsiteY55" fmla="*/ 801384 h 1837019"/>
                  <a:gd name="connsiteX56" fmla="*/ 1750929 w 2281139"/>
                  <a:gd name="connsiteY56" fmla="*/ 764397 h 1837019"/>
                  <a:gd name="connsiteX57" fmla="*/ 1701607 w 2281139"/>
                  <a:gd name="connsiteY57" fmla="*/ 690423 h 1837019"/>
                  <a:gd name="connsiteX58" fmla="*/ 1664615 w 2281139"/>
                  <a:gd name="connsiteY58" fmla="*/ 653436 h 1837019"/>
                  <a:gd name="connsiteX59" fmla="*/ 1590632 w 2281139"/>
                  <a:gd name="connsiteY59" fmla="*/ 604120 h 1837019"/>
                  <a:gd name="connsiteX60" fmla="*/ 1553641 w 2281139"/>
                  <a:gd name="connsiteY60" fmla="*/ 579462 h 1837019"/>
                  <a:gd name="connsiteX61" fmla="*/ 1516650 w 2281139"/>
                  <a:gd name="connsiteY61" fmla="*/ 554804 h 1837019"/>
                  <a:gd name="connsiteX62" fmla="*/ 1479658 w 2281139"/>
                  <a:gd name="connsiteY62" fmla="*/ 530146 h 1837019"/>
                  <a:gd name="connsiteX63" fmla="*/ 1418006 w 2281139"/>
                  <a:gd name="connsiteY63" fmla="*/ 468501 h 1837019"/>
                  <a:gd name="connsiteX64" fmla="*/ 1344023 w 2281139"/>
                  <a:gd name="connsiteY64" fmla="*/ 406856 h 1837019"/>
                  <a:gd name="connsiteX65" fmla="*/ 1294701 w 2281139"/>
                  <a:gd name="connsiteY65" fmla="*/ 332882 h 1837019"/>
                  <a:gd name="connsiteX66" fmla="*/ 1257709 w 2281139"/>
                  <a:gd name="connsiteY66" fmla="*/ 258908 h 1837019"/>
                  <a:gd name="connsiteX67" fmla="*/ 1208388 w 2281139"/>
                  <a:gd name="connsiteY67" fmla="*/ 86302 h 1837019"/>
                  <a:gd name="connsiteX68" fmla="*/ 1146735 w 2281139"/>
                  <a:gd name="connsiteY68" fmla="*/ 24657 h 1837019"/>
                  <a:gd name="connsiteX69" fmla="*/ 1134405 w 2281139"/>
                  <a:gd name="connsiteY69" fmla="*/ 0 h 1837019"/>
                  <a:gd name="connsiteX0" fmla="*/ 1134405 w 2281139"/>
                  <a:gd name="connsiteY0" fmla="*/ 0 h 1837019"/>
                  <a:gd name="connsiteX1" fmla="*/ 1134405 w 2281139"/>
                  <a:gd name="connsiteY1" fmla="*/ 0 h 1837019"/>
                  <a:gd name="connsiteX2" fmla="*/ 986439 w 2281139"/>
                  <a:gd name="connsiteY2" fmla="*/ 86302 h 1837019"/>
                  <a:gd name="connsiteX3" fmla="*/ 838473 w 2281139"/>
                  <a:gd name="connsiteY3" fmla="*/ 271237 h 1837019"/>
                  <a:gd name="connsiteX4" fmla="*/ 789151 w 2281139"/>
                  <a:gd name="connsiteY4" fmla="*/ 345211 h 1837019"/>
                  <a:gd name="connsiteX5" fmla="*/ 678177 w 2281139"/>
                  <a:gd name="connsiteY5" fmla="*/ 493159 h 1837019"/>
                  <a:gd name="connsiteX6" fmla="*/ 641185 w 2281139"/>
                  <a:gd name="connsiteY6" fmla="*/ 530146 h 1837019"/>
                  <a:gd name="connsiteX7" fmla="*/ 554872 w 2281139"/>
                  <a:gd name="connsiteY7" fmla="*/ 678094 h 1837019"/>
                  <a:gd name="connsiteX8" fmla="*/ 431567 w 2281139"/>
                  <a:gd name="connsiteY8" fmla="*/ 813713 h 1837019"/>
                  <a:gd name="connsiteX9" fmla="*/ 332923 w 2281139"/>
                  <a:gd name="connsiteY9" fmla="*/ 961661 h 1837019"/>
                  <a:gd name="connsiteX10" fmla="*/ 308262 w 2281139"/>
                  <a:gd name="connsiteY10" fmla="*/ 998648 h 1837019"/>
                  <a:gd name="connsiteX11" fmla="*/ 234280 w 2281139"/>
                  <a:gd name="connsiteY11" fmla="*/ 1047964 h 1837019"/>
                  <a:gd name="connsiteX12" fmla="*/ 197288 w 2281139"/>
                  <a:gd name="connsiteY12" fmla="*/ 1072622 h 1837019"/>
                  <a:gd name="connsiteX13" fmla="*/ 147966 w 2281139"/>
                  <a:gd name="connsiteY13" fmla="*/ 1146595 h 1837019"/>
                  <a:gd name="connsiteX14" fmla="*/ 110975 w 2281139"/>
                  <a:gd name="connsiteY14" fmla="*/ 1183582 h 1837019"/>
                  <a:gd name="connsiteX15" fmla="*/ 73983 w 2281139"/>
                  <a:gd name="connsiteY15" fmla="*/ 1269885 h 1837019"/>
                  <a:gd name="connsiteX16" fmla="*/ 49322 w 2281139"/>
                  <a:gd name="connsiteY16" fmla="*/ 1306872 h 1837019"/>
                  <a:gd name="connsiteX17" fmla="*/ 12331 w 2281139"/>
                  <a:gd name="connsiteY17" fmla="*/ 1417833 h 1837019"/>
                  <a:gd name="connsiteX18" fmla="*/ 0 w 2281139"/>
                  <a:gd name="connsiteY18" fmla="*/ 1454820 h 1837019"/>
                  <a:gd name="connsiteX19" fmla="*/ 12331 w 2281139"/>
                  <a:gd name="connsiteY19" fmla="*/ 1664413 h 1837019"/>
                  <a:gd name="connsiteX20" fmla="*/ 49322 w 2281139"/>
                  <a:gd name="connsiteY20" fmla="*/ 1689071 h 1837019"/>
                  <a:gd name="connsiteX21" fmla="*/ 86314 w 2281139"/>
                  <a:gd name="connsiteY21" fmla="*/ 1726058 h 1837019"/>
                  <a:gd name="connsiteX22" fmla="*/ 123305 w 2281139"/>
                  <a:gd name="connsiteY22" fmla="*/ 1738387 h 1837019"/>
                  <a:gd name="connsiteX23" fmla="*/ 172627 w 2281139"/>
                  <a:gd name="connsiteY23" fmla="*/ 1750716 h 1837019"/>
                  <a:gd name="connsiteX24" fmla="*/ 209619 w 2281139"/>
                  <a:gd name="connsiteY24" fmla="*/ 1763045 h 1837019"/>
                  <a:gd name="connsiteX25" fmla="*/ 320593 w 2281139"/>
                  <a:gd name="connsiteY25" fmla="*/ 1775374 h 1837019"/>
                  <a:gd name="connsiteX26" fmla="*/ 443898 w 2281139"/>
                  <a:gd name="connsiteY26" fmla="*/ 1787703 h 1837019"/>
                  <a:gd name="connsiteX27" fmla="*/ 604194 w 2281139"/>
                  <a:gd name="connsiteY27" fmla="*/ 1824690 h 1837019"/>
                  <a:gd name="connsiteX28" fmla="*/ 641185 w 2281139"/>
                  <a:gd name="connsiteY28" fmla="*/ 1837019 h 1837019"/>
                  <a:gd name="connsiteX29" fmla="*/ 1048091 w 2281139"/>
                  <a:gd name="connsiteY29" fmla="*/ 1824690 h 1837019"/>
                  <a:gd name="connsiteX30" fmla="*/ 1122074 w 2281139"/>
                  <a:gd name="connsiteY30" fmla="*/ 1800032 h 1837019"/>
                  <a:gd name="connsiteX31" fmla="*/ 1171396 w 2281139"/>
                  <a:gd name="connsiteY31" fmla="*/ 1787703 h 1837019"/>
                  <a:gd name="connsiteX32" fmla="*/ 1319362 w 2281139"/>
                  <a:gd name="connsiteY32" fmla="*/ 1775374 h 1837019"/>
                  <a:gd name="connsiteX33" fmla="*/ 1479658 w 2281139"/>
                  <a:gd name="connsiteY33" fmla="*/ 1750716 h 1837019"/>
                  <a:gd name="connsiteX34" fmla="*/ 1726268 w 2281139"/>
                  <a:gd name="connsiteY34" fmla="*/ 1713729 h 1837019"/>
                  <a:gd name="connsiteX35" fmla="*/ 2157835 w 2281139"/>
                  <a:gd name="connsiteY35" fmla="*/ 1689071 h 1837019"/>
                  <a:gd name="connsiteX36" fmla="*/ 2194826 w 2281139"/>
                  <a:gd name="connsiteY36" fmla="*/ 1676742 h 1837019"/>
                  <a:gd name="connsiteX37" fmla="*/ 2268809 w 2281139"/>
                  <a:gd name="connsiteY37" fmla="*/ 1627426 h 1837019"/>
                  <a:gd name="connsiteX38" fmla="*/ 2281139 w 2281139"/>
                  <a:gd name="connsiteY38" fmla="*/ 1590439 h 1837019"/>
                  <a:gd name="connsiteX39" fmla="*/ 2268809 w 2281139"/>
                  <a:gd name="connsiteY39" fmla="*/ 1553452 h 1837019"/>
                  <a:gd name="connsiteX40" fmla="*/ 2256478 w 2281139"/>
                  <a:gd name="connsiteY40" fmla="*/ 1504136 h 1837019"/>
                  <a:gd name="connsiteX41" fmla="*/ 2244148 w 2281139"/>
                  <a:gd name="connsiteY41" fmla="*/ 1467149 h 1837019"/>
                  <a:gd name="connsiteX42" fmla="*/ 2231817 w 2281139"/>
                  <a:gd name="connsiteY42" fmla="*/ 1417833 h 1837019"/>
                  <a:gd name="connsiteX43" fmla="*/ 2207156 w 2281139"/>
                  <a:gd name="connsiteY43" fmla="*/ 1343859 h 1837019"/>
                  <a:gd name="connsiteX44" fmla="*/ 2194826 w 2281139"/>
                  <a:gd name="connsiteY44" fmla="*/ 1306872 h 1837019"/>
                  <a:gd name="connsiteX45" fmla="*/ 2157835 w 2281139"/>
                  <a:gd name="connsiteY45" fmla="*/ 1232898 h 1837019"/>
                  <a:gd name="connsiteX46" fmla="*/ 2120843 w 2281139"/>
                  <a:gd name="connsiteY46" fmla="*/ 1220569 h 1837019"/>
                  <a:gd name="connsiteX47" fmla="*/ 2046860 w 2281139"/>
                  <a:gd name="connsiteY47" fmla="*/ 1109609 h 1837019"/>
                  <a:gd name="connsiteX48" fmla="*/ 2022199 w 2281139"/>
                  <a:gd name="connsiteY48" fmla="*/ 1072622 h 1837019"/>
                  <a:gd name="connsiteX49" fmla="*/ 1985208 w 2281139"/>
                  <a:gd name="connsiteY49" fmla="*/ 1060293 h 1837019"/>
                  <a:gd name="connsiteX50" fmla="*/ 1911225 w 2281139"/>
                  <a:gd name="connsiteY50" fmla="*/ 986319 h 1837019"/>
                  <a:gd name="connsiteX51" fmla="*/ 1886564 w 2281139"/>
                  <a:gd name="connsiteY51" fmla="*/ 949332 h 1837019"/>
                  <a:gd name="connsiteX52" fmla="*/ 1849573 w 2281139"/>
                  <a:gd name="connsiteY52" fmla="*/ 912345 h 1837019"/>
                  <a:gd name="connsiteX53" fmla="*/ 1800251 w 2281139"/>
                  <a:gd name="connsiteY53" fmla="*/ 838371 h 1837019"/>
                  <a:gd name="connsiteX54" fmla="*/ 1787920 w 2281139"/>
                  <a:gd name="connsiteY54" fmla="*/ 801384 h 1837019"/>
                  <a:gd name="connsiteX55" fmla="*/ 1750929 w 2281139"/>
                  <a:gd name="connsiteY55" fmla="*/ 764397 h 1837019"/>
                  <a:gd name="connsiteX56" fmla="*/ 1701607 w 2281139"/>
                  <a:gd name="connsiteY56" fmla="*/ 690423 h 1837019"/>
                  <a:gd name="connsiteX57" fmla="*/ 1664615 w 2281139"/>
                  <a:gd name="connsiteY57" fmla="*/ 653436 h 1837019"/>
                  <a:gd name="connsiteX58" fmla="*/ 1590632 w 2281139"/>
                  <a:gd name="connsiteY58" fmla="*/ 604120 h 1837019"/>
                  <a:gd name="connsiteX59" fmla="*/ 1553641 w 2281139"/>
                  <a:gd name="connsiteY59" fmla="*/ 579462 h 1837019"/>
                  <a:gd name="connsiteX60" fmla="*/ 1516650 w 2281139"/>
                  <a:gd name="connsiteY60" fmla="*/ 554804 h 1837019"/>
                  <a:gd name="connsiteX61" fmla="*/ 1479658 w 2281139"/>
                  <a:gd name="connsiteY61" fmla="*/ 530146 h 1837019"/>
                  <a:gd name="connsiteX62" fmla="*/ 1418006 w 2281139"/>
                  <a:gd name="connsiteY62" fmla="*/ 468501 h 1837019"/>
                  <a:gd name="connsiteX63" fmla="*/ 1344023 w 2281139"/>
                  <a:gd name="connsiteY63" fmla="*/ 406856 h 1837019"/>
                  <a:gd name="connsiteX64" fmla="*/ 1294701 w 2281139"/>
                  <a:gd name="connsiteY64" fmla="*/ 332882 h 1837019"/>
                  <a:gd name="connsiteX65" fmla="*/ 1257709 w 2281139"/>
                  <a:gd name="connsiteY65" fmla="*/ 258908 h 1837019"/>
                  <a:gd name="connsiteX66" fmla="*/ 1208388 w 2281139"/>
                  <a:gd name="connsiteY66" fmla="*/ 86302 h 1837019"/>
                  <a:gd name="connsiteX67" fmla="*/ 1146735 w 2281139"/>
                  <a:gd name="connsiteY67" fmla="*/ 24657 h 1837019"/>
                  <a:gd name="connsiteX68" fmla="*/ 1134405 w 2281139"/>
                  <a:gd name="connsiteY68" fmla="*/ 0 h 1837019"/>
                  <a:gd name="connsiteX0" fmla="*/ 1134405 w 2281139"/>
                  <a:gd name="connsiteY0" fmla="*/ 0 h 1837019"/>
                  <a:gd name="connsiteX1" fmla="*/ 1134405 w 2281139"/>
                  <a:gd name="connsiteY1" fmla="*/ 0 h 1837019"/>
                  <a:gd name="connsiteX2" fmla="*/ 986439 w 2281139"/>
                  <a:gd name="connsiteY2" fmla="*/ 86302 h 1837019"/>
                  <a:gd name="connsiteX3" fmla="*/ 838473 w 2281139"/>
                  <a:gd name="connsiteY3" fmla="*/ 271237 h 1837019"/>
                  <a:gd name="connsiteX4" fmla="*/ 789151 w 2281139"/>
                  <a:gd name="connsiteY4" fmla="*/ 345211 h 1837019"/>
                  <a:gd name="connsiteX5" fmla="*/ 678177 w 2281139"/>
                  <a:gd name="connsiteY5" fmla="*/ 493159 h 1837019"/>
                  <a:gd name="connsiteX6" fmla="*/ 554872 w 2281139"/>
                  <a:gd name="connsiteY6" fmla="*/ 678094 h 1837019"/>
                  <a:gd name="connsiteX7" fmla="*/ 431567 w 2281139"/>
                  <a:gd name="connsiteY7" fmla="*/ 813713 h 1837019"/>
                  <a:gd name="connsiteX8" fmla="*/ 332923 w 2281139"/>
                  <a:gd name="connsiteY8" fmla="*/ 961661 h 1837019"/>
                  <a:gd name="connsiteX9" fmla="*/ 308262 w 2281139"/>
                  <a:gd name="connsiteY9" fmla="*/ 998648 h 1837019"/>
                  <a:gd name="connsiteX10" fmla="*/ 234280 w 2281139"/>
                  <a:gd name="connsiteY10" fmla="*/ 1047964 h 1837019"/>
                  <a:gd name="connsiteX11" fmla="*/ 197288 w 2281139"/>
                  <a:gd name="connsiteY11" fmla="*/ 1072622 h 1837019"/>
                  <a:gd name="connsiteX12" fmla="*/ 147966 w 2281139"/>
                  <a:gd name="connsiteY12" fmla="*/ 1146595 h 1837019"/>
                  <a:gd name="connsiteX13" fmla="*/ 110975 w 2281139"/>
                  <a:gd name="connsiteY13" fmla="*/ 1183582 h 1837019"/>
                  <a:gd name="connsiteX14" fmla="*/ 73983 w 2281139"/>
                  <a:gd name="connsiteY14" fmla="*/ 1269885 h 1837019"/>
                  <a:gd name="connsiteX15" fmla="*/ 49322 w 2281139"/>
                  <a:gd name="connsiteY15" fmla="*/ 1306872 h 1837019"/>
                  <a:gd name="connsiteX16" fmla="*/ 12331 w 2281139"/>
                  <a:gd name="connsiteY16" fmla="*/ 1417833 h 1837019"/>
                  <a:gd name="connsiteX17" fmla="*/ 0 w 2281139"/>
                  <a:gd name="connsiteY17" fmla="*/ 1454820 h 1837019"/>
                  <a:gd name="connsiteX18" fmla="*/ 12331 w 2281139"/>
                  <a:gd name="connsiteY18" fmla="*/ 1664413 h 1837019"/>
                  <a:gd name="connsiteX19" fmla="*/ 49322 w 2281139"/>
                  <a:gd name="connsiteY19" fmla="*/ 1689071 h 1837019"/>
                  <a:gd name="connsiteX20" fmla="*/ 86314 w 2281139"/>
                  <a:gd name="connsiteY20" fmla="*/ 1726058 h 1837019"/>
                  <a:gd name="connsiteX21" fmla="*/ 123305 w 2281139"/>
                  <a:gd name="connsiteY21" fmla="*/ 1738387 h 1837019"/>
                  <a:gd name="connsiteX22" fmla="*/ 172627 w 2281139"/>
                  <a:gd name="connsiteY22" fmla="*/ 1750716 h 1837019"/>
                  <a:gd name="connsiteX23" fmla="*/ 209619 w 2281139"/>
                  <a:gd name="connsiteY23" fmla="*/ 1763045 h 1837019"/>
                  <a:gd name="connsiteX24" fmla="*/ 320593 w 2281139"/>
                  <a:gd name="connsiteY24" fmla="*/ 1775374 h 1837019"/>
                  <a:gd name="connsiteX25" fmla="*/ 443898 w 2281139"/>
                  <a:gd name="connsiteY25" fmla="*/ 1787703 h 1837019"/>
                  <a:gd name="connsiteX26" fmla="*/ 604194 w 2281139"/>
                  <a:gd name="connsiteY26" fmla="*/ 1824690 h 1837019"/>
                  <a:gd name="connsiteX27" fmla="*/ 641185 w 2281139"/>
                  <a:gd name="connsiteY27" fmla="*/ 1837019 h 1837019"/>
                  <a:gd name="connsiteX28" fmla="*/ 1048091 w 2281139"/>
                  <a:gd name="connsiteY28" fmla="*/ 1824690 h 1837019"/>
                  <a:gd name="connsiteX29" fmla="*/ 1122074 w 2281139"/>
                  <a:gd name="connsiteY29" fmla="*/ 1800032 h 1837019"/>
                  <a:gd name="connsiteX30" fmla="*/ 1171396 w 2281139"/>
                  <a:gd name="connsiteY30" fmla="*/ 1787703 h 1837019"/>
                  <a:gd name="connsiteX31" fmla="*/ 1319362 w 2281139"/>
                  <a:gd name="connsiteY31" fmla="*/ 1775374 h 1837019"/>
                  <a:gd name="connsiteX32" fmla="*/ 1479658 w 2281139"/>
                  <a:gd name="connsiteY32" fmla="*/ 1750716 h 1837019"/>
                  <a:gd name="connsiteX33" fmla="*/ 1726268 w 2281139"/>
                  <a:gd name="connsiteY33" fmla="*/ 1713729 h 1837019"/>
                  <a:gd name="connsiteX34" fmla="*/ 2157835 w 2281139"/>
                  <a:gd name="connsiteY34" fmla="*/ 1689071 h 1837019"/>
                  <a:gd name="connsiteX35" fmla="*/ 2194826 w 2281139"/>
                  <a:gd name="connsiteY35" fmla="*/ 1676742 h 1837019"/>
                  <a:gd name="connsiteX36" fmla="*/ 2268809 w 2281139"/>
                  <a:gd name="connsiteY36" fmla="*/ 1627426 h 1837019"/>
                  <a:gd name="connsiteX37" fmla="*/ 2281139 w 2281139"/>
                  <a:gd name="connsiteY37" fmla="*/ 1590439 h 1837019"/>
                  <a:gd name="connsiteX38" fmla="*/ 2268809 w 2281139"/>
                  <a:gd name="connsiteY38" fmla="*/ 1553452 h 1837019"/>
                  <a:gd name="connsiteX39" fmla="*/ 2256478 w 2281139"/>
                  <a:gd name="connsiteY39" fmla="*/ 1504136 h 1837019"/>
                  <a:gd name="connsiteX40" fmla="*/ 2244148 w 2281139"/>
                  <a:gd name="connsiteY40" fmla="*/ 1467149 h 1837019"/>
                  <a:gd name="connsiteX41" fmla="*/ 2231817 w 2281139"/>
                  <a:gd name="connsiteY41" fmla="*/ 1417833 h 1837019"/>
                  <a:gd name="connsiteX42" fmla="*/ 2207156 w 2281139"/>
                  <a:gd name="connsiteY42" fmla="*/ 1343859 h 1837019"/>
                  <a:gd name="connsiteX43" fmla="*/ 2194826 w 2281139"/>
                  <a:gd name="connsiteY43" fmla="*/ 1306872 h 1837019"/>
                  <a:gd name="connsiteX44" fmla="*/ 2157835 w 2281139"/>
                  <a:gd name="connsiteY44" fmla="*/ 1232898 h 1837019"/>
                  <a:gd name="connsiteX45" fmla="*/ 2120843 w 2281139"/>
                  <a:gd name="connsiteY45" fmla="*/ 1220569 h 1837019"/>
                  <a:gd name="connsiteX46" fmla="*/ 2046860 w 2281139"/>
                  <a:gd name="connsiteY46" fmla="*/ 1109609 h 1837019"/>
                  <a:gd name="connsiteX47" fmla="*/ 2022199 w 2281139"/>
                  <a:gd name="connsiteY47" fmla="*/ 1072622 h 1837019"/>
                  <a:gd name="connsiteX48" fmla="*/ 1985208 w 2281139"/>
                  <a:gd name="connsiteY48" fmla="*/ 1060293 h 1837019"/>
                  <a:gd name="connsiteX49" fmla="*/ 1911225 w 2281139"/>
                  <a:gd name="connsiteY49" fmla="*/ 986319 h 1837019"/>
                  <a:gd name="connsiteX50" fmla="*/ 1886564 w 2281139"/>
                  <a:gd name="connsiteY50" fmla="*/ 949332 h 1837019"/>
                  <a:gd name="connsiteX51" fmla="*/ 1849573 w 2281139"/>
                  <a:gd name="connsiteY51" fmla="*/ 912345 h 1837019"/>
                  <a:gd name="connsiteX52" fmla="*/ 1800251 w 2281139"/>
                  <a:gd name="connsiteY52" fmla="*/ 838371 h 1837019"/>
                  <a:gd name="connsiteX53" fmla="*/ 1787920 w 2281139"/>
                  <a:gd name="connsiteY53" fmla="*/ 801384 h 1837019"/>
                  <a:gd name="connsiteX54" fmla="*/ 1750929 w 2281139"/>
                  <a:gd name="connsiteY54" fmla="*/ 764397 h 1837019"/>
                  <a:gd name="connsiteX55" fmla="*/ 1701607 w 2281139"/>
                  <a:gd name="connsiteY55" fmla="*/ 690423 h 1837019"/>
                  <a:gd name="connsiteX56" fmla="*/ 1664615 w 2281139"/>
                  <a:gd name="connsiteY56" fmla="*/ 653436 h 1837019"/>
                  <a:gd name="connsiteX57" fmla="*/ 1590632 w 2281139"/>
                  <a:gd name="connsiteY57" fmla="*/ 604120 h 1837019"/>
                  <a:gd name="connsiteX58" fmla="*/ 1553641 w 2281139"/>
                  <a:gd name="connsiteY58" fmla="*/ 579462 h 1837019"/>
                  <a:gd name="connsiteX59" fmla="*/ 1516650 w 2281139"/>
                  <a:gd name="connsiteY59" fmla="*/ 554804 h 1837019"/>
                  <a:gd name="connsiteX60" fmla="*/ 1479658 w 2281139"/>
                  <a:gd name="connsiteY60" fmla="*/ 530146 h 1837019"/>
                  <a:gd name="connsiteX61" fmla="*/ 1418006 w 2281139"/>
                  <a:gd name="connsiteY61" fmla="*/ 468501 h 1837019"/>
                  <a:gd name="connsiteX62" fmla="*/ 1344023 w 2281139"/>
                  <a:gd name="connsiteY62" fmla="*/ 406856 h 1837019"/>
                  <a:gd name="connsiteX63" fmla="*/ 1294701 w 2281139"/>
                  <a:gd name="connsiteY63" fmla="*/ 332882 h 1837019"/>
                  <a:gd name="connsiteX64" fmla="*/ 1257709 w 2281139"/>
                  <a:gd name="connsiteY64" fmla="*/ 258908 h 1837019"/>
                  <a:gd name="connsiteX65" fmla="*/ 1208388 w 2281139"/>
                  <a:gd name="connsiteY65" fmla="*/ 86302 h 1837019"/>
                  <a:gd name="connsiteX66" fmla="*/ 1146735 w 2281139"/>
                  <a:gd name="connsiteY66" fmla="*/ 24657 h 1837019"/>
                  <a:gd name="connsiteX67" fmla="*/ 1134405 w 2281139"/>
                  <a:gd name="connsiteY67" fmla="*/ 0 h 1837019"/>
                  <a:gd name="connsiteX0" fmla="*/ 1134405 w 2281139"/>
                  <a:gd name="connsiteY0" fmla="*/ 0 h 1837019"/>
                  <a:gd name="connsiteX1" fmla="*/ 1134405 w 2281139"/>
                  <a:gd name="connsiteY1" fmla="*/ 0 h 1837019"/>
                  <a:gd name="connsiteX2" fmla="*/ 986439 w 2281139"/>
                  <a:gd name="connsiteY2" fmla="*/ 86302 h 1837019"/>
                  <a:gd name="connsiteX3" fmla="*/ 838473 w 2281139"/>
                  <a:gd name="connsiteY3" fmla="*/ 271237 h 1837019"/>
                  <a:gd name="connsiteX4" fmla="*/ 789151 w 2281139"/>
                  <a:gd name="connsiteY4" fmla="*/ 345211 h 1837019"/>
                  <a:gd name="connsiteX5" fmla="*/ 678177 w 2281139"/>
                  <a:gd name="connsiteY5" fmla="*/ 493159 h 1837019"/>
                  <a:gd name="connsiteX6" fmla="*/ 554872 w 2281139"/>
                  <a:gd name="connsiteY6" fmla="*/ 678094 h 1837019"/>
                  <a:gd name="connsiteX7" fmla="*/ 431567 w 2281139"/>
                  <a:gd name="connsiteY7" fmla="*/ 813713 h 1837019"/>
                  <a:gd name="connsiteX8" fmla="*/ 332923 w 2281139"/>
                  <a:gd name="connsiteY8" fmla="*/ 961661 h 1837019"/>
                  <a:gd name="connsiteX9" fmla="*/ 308262 w 2281139"/>
                  <a:gd name="connsiteY9" fmla="*/ 998648 h 1837019"/>
                  <a:gd name="connsiteX10" fmla="*/ 197288 w 2281139"/>
                  <a:gd name="connsiteY10" fmla="*/ 1072622 h 1837019"/>
                  <a:gd name="connsiteX11" fmla="*/ 147966 w 2281139"/>
                  <a:gd name="connsiteY11" fmla="*/ 1146595 h 1837019"/>
                  <a:gd name="connsiteX12" fmla="*/ 110975 w 2281139"/>
                  <a:gd name="connsiteY12" fmla="*/ 1183582 h 1837019"/>
                  <a:gd name="connsiteX13" fmla="*/ 73983 w 2281139"/>
                  <a:gd name="connsiteY13" fmla="*/ 1269885 h 1837019"/>
                  <a:gd name="connsiteX14" fmla="*/ 49322 w 2281139"/>
                  <a:gd name="connsiteY14" fmla="*/ 1306872 h 1837019"/>
                  <a:gd name="connsiteX15" fmla="*/ 12331 w 2281139"/>
                  <a:gd name="connsiteY15" fmla="*/ 1417833 h 1837019"/>
                  <a:gd name="connsiteX16" fmla="*/ 0 w 2281139"/>
                  <a:gd name="connsiteY16" fmla="*/ 1454820 h 1837019"/>
                  <a:gd name="connsiteX17" fmla="*/ 12331 w 2281139"/>
                  <a:gd name="connsiteY17" fmla="*/ 1664413 h 1837019"/>
                  <a:gd name="connsiteX18" fmla="*/ 49322 w 2281139"/>
                  <a:gd name="connsiteY18" fmla="*/ 1689071 h 1837019"/>
                  <a:gd name="connsiteX19" fmla="*/ 86314 w 2281139"/>
                  <a:gd name="connsiteY19" fmla="*/ 1726058 h 1837019"/>
                  <a:gd name="connsiteX20" fmla="*/ 123305 w 2281139"/>
                  <a:gd name="connsiteY20" fmla="*/ 1738387 h 1837019"/>
                  <a:gd name="connsiteX21" fmla="*/ 172627 w 2281139"/>
                  <a:gd name="connsiteY21" fmla="*/ 1750716 h 1837019"/>
                  <a:gd name="connsiteX22" fmla="*/ 209619 w 2281139"/>
                  <a:gd name="connsiteY22" fmla="*/ 1763045 h 1837019"/>
                  <a:gd name="connsiteX23" fmla="*/ 320593 w 2281139"/>
                  <a:gd name="connsiteY23" fmla="*/ 1775374 h 1837019"/>
                  <a:gd name="connsiteX24" fmla="*/ 443898 w 2281139"/>
                  <a:gd name="connsiteY24" fmla="*/ 1787703 h 1837019"/>
                  <a:gd name="connsiteX25" fmla="*/ 604194 w 2281139"/>
                  <a:gd name="connsiteY25" fmla="*/ 1824690 h 1837019"/>
                  <a:gd name="connsiteX26" fmla="*/ 641185 w 2281139"/>
                  <a:gd name="connsiteY26" fmla="*/ 1837019 h 1837019"/>
                  <a:gd name="connsiteX27" fmla="*/ 1048091 w 2281139"/>
                  <a:gd name="connsiteY27" fmla="*/ 1824690 h 1837019"/>
                  <a:gd name="connsiteX28" fmla="*/ 1122074 w 2281139"/>
                  <a:gd name="connsiteY28" fmla="*/ 1800032 h 1837019"/>
                  <a:gd name="connsiteX29" fmla="*/ 1171396 w 2281139"/>
                  <a:gd name="connsiteY29" fmla="*/ 1787703 h 1837019"/>
                  <a:gd name="connsiteX30" fmla="*/ 1319362 w 2281139"/>
                  <a:gd name="connsiteY30" fmla="*/ 1775374 h 1837019"/>
                  <a:gd name="connsiteX31" fmla="*/ 1479658 w 2281139"/>
                  <a:gd name="connsiteY31" fmla="*/ 1750716 h 1837019"/>
                  <a:gd name="connsiteX32" fmla="*/ 1726268 w 2281139"/>
                  <a:gd name="connsiteY32" fmla="*/ 1713729 h 1837019"/>
                  <a:gd name="connsiteX33" fmla="*/ 2157835 w 2281139"/>
                  <a:gd name="connsiteY33" fmla="*/ 1689071 h 1837019"/>
                  <a:gd name="connsiteX34" fmla="*/ 2194826 w 2281139"/>
                  <a:gd name="connsiteY34" fmla="*/ 1676742 h 1837019"/>
                  <a:gd name="connsiteX35" fmla="*/ 2268809 w 2281139"/>
                  <a:gd name="connsiteY35" fmla="*/ 1627426 h 1837019"/>
                  <a:gd name="connsiteX36" fmla="*/ 2281139 w 2281139"/>
                  <a:gd name="connsiteY36" fmla="*/ 1590439 h 1837019"/>
                  <a:gd name="connsiteX37" fmla="*/ 2268809 w 2281139"/>
                  <a:gd name="connsiteY37" fmla="*/ 1553452 h 1837019"/>
                  <a:gd name="connsiteX38" fmla="*/ 2256478 w 2281139"/>
                  <a:gd name="connsiteY38" fmla="*/ 1504136 h 1837019"/>
                  <a:gd name="connsiteX39" fmla="*/ 2244148 w 2281139"/>
                  <a:gd name="connsiteY39" fmla="*/ 1467149 h 1837019"/>
                  <a:gd name="connsiteX40" fmla="*/ 2231817 w 2281139"/>
                  <a:gd name="connsiteY40" fmla="*/ 1417833 h 1837019"/>
                  <a:gd name="connsiteX41" fmla="*/ 2207156 w 2281139"/>
                  <a:gd name="connsiteY41" fmla="*/ 1343859 h 1837019"/>
                  <a:gd name="connsiteX42" fmla="*/ 2194826 w 2281139"/>
                  <a:gd name="connsiteY42" fmla="*/ 1306872 h 1837019"/>
                  <a:gd name="connsiteX43" fmla="*/ 2157835 w 2281139"/>
                  <a:gd name="connsiteY43" fmla="*/ 1232898 h 1837019"/>
                  <a:gd name="connsiteX44" fmla="*/ 2120843 w 2281139"/>
                  <a:gd name="connsiteY44" fmla="*/ 1220569 h 1837019"/>
                  <a:gd name="connsiteX45" fmla="*/ 2046860 w 2281139"/>
                  <a:gd name="connsiteY45" fmla="*/ 1109609 h 1837019"/>
                  <a:gd name="connsiteX46" fmla="*/ 2022199 w 2281139"/>
                  <a:gd name="connsiteY46" fmla="*/ 1072622 h 1837019"/>
                  <a:gd name="connsiteX47" fmla="*/ 1985208 w 2281139"/>
                  <a:gd name="connsiteY47" fmla="*/ 1060293 h 1837019"/>
                  <a:gd name="connsiteX48" fmla="*/ 1911225 w 2281139"/>
                  <a:gd name="connsiteY48" fmla="*/ 986319 h 1837019"/>
                  <a:gd name="connsiteX49" fmla="*/ 1886564 w 2281139"/>
                  <a:gd name="connsiteY49" fmla="*/ 949332 h 1837019"/>
                  <a:gd name="connsiteX50" fmla="*/ 1849573 w 2281139"/>
                  <a:gd name="connsiteY50" fmla="*/ 912345 h 1837019"/>
                  <a:gd name="connsiteX51" fmla="*/ 1800251 w 2281139"/>
                  <a:gd name="connsiteY51" fmla="*/ 838371 h 1837019"/>
                  <a:gd name="connsiteX52" fmla="*/ 1787920 w 2281139"/>
                  <a:gd name="connsiteY52" fmla="*/ 801384 h 1837019"/>
                  <a:gd name="connsiteX53" fmla="*/ 1750929 w 2281139"/>
                  <a:gd name="connsiteY53" fmla="*/ 764397 h 1837019"/>
                  <a:gd name="connsiteX54" fmla="*/ 1701607 w 2281139"/>
                  <a:gd name="connsiteY54" fmla="*/ 690423 h 1837019"/>
                  <a:gd name="connsiteX55" fmla="*/ 1664615 w 2281139"/>
                  <a:gd name="connsiteY55" fmla="*/ 653436 h 1837019"/>
                  <a:gd name="connsiteX56" fmla="*/ 1590632 w 2281139"/>
                  <a:gd name="connsiteY56" fmla="*/ 604120 h 1837019"/>
                  <a:gd name="connsiteX57" fmla="*/ 1553641 w 2281139"/>
                  <a:gd name="connsiteY57" fmla="*/ 579462 h 1837019"/>
                  <a:gd name="connsiteX58" fmla="*/ 1516650 w 2281139"/>
                  <a:gd name="connsiteY58" fmla="*/ 554804 h 1837019"/>
                  <a:gd name="connsiteX59" fmla="*/ 1479658 w 2281139"/>
                  <a:gd name="connsiteY59" fmla="*/ 530146 h 1837019"/>
                  <a:gd name="connsiteX60" fmla="*/ 1418006 w 2281139"/>
                  <a:gd name="connsiteY60" fmla="*/ 468501 h 1837019"/>
                  <a:gd name="connsiteX61" fmla="*/ 1344023 w 2281139"/>
                  <a:gd name="connsiteY61" fmla="*/ 406856 h 1837019"/>
                  <a:gd name="connsiteX62" fmla="*/ 1294701 w 2281139"/>
                  <a:gd name="connsiteY62" fmla="*/ 332882 h 1837019"/>
                  <a:gd name="connsiteX63" fmla="*/ 1257709 w 2281139"/>
                  <a:gd name="connsiteY63" fmla="*/ 258908 h 1837019"/>
                  <a:gd name="connsiteX64" fmla="*/ 1208388 w 2281139"/>
                  <a:gd name="connsiteY64" fmla="*/ 86302 h 1837019"/>
                  <a:gd name="connsiteX65" fmla="*/ 1146735 w 2281139"/>
                  <a:gd name="connsiteY65" fmla="*/ 24657 h 1837019"/>
                  <a:gd name="connsiteX66" fmla="*/ 1134405 w 2281139"/>
                  <a:gd name="connsiteY66" fmla="*/ 0 h 1837019"/>
                  <a:gd name="connsiteX0" fmla="*/ 1134405 w 2281139"/>
                  <a:gd name="connsiteY0" fmla="*/ 0 h 1837019"/>
                  <a:gd name="connsiteX1" fmla="*/ 1134405 w 2281139"/>
                  <a:gd name="connsiteY1" fmla="*/ 0 h 1837019"/>
                  <a:gd name="connsiteX2" fmla="*/ 986439 w 2281139"/>
                  <a:gd name="connsiteY2" fmla="*/ 86302 h 1837019"/>
                  <a:gd name="connsiteX3" fmla="*/ 838473 w 2281139"/>
                  <a:gd name="connsiteY3" fmla="*/ 271237 h 1837019"/>
                  <a:gd name="connsiteX4" fmla="*/ 789151 w 2281139"/>
                  <a:gd name="connsiteY4" fmla="*/ 345211 h 1837019"/>
                  <a:gd name="connsiteX5" fmla="*/ 678177 w 2281139"/>
                  <a:gd name="connsiteY5" fmla="*/ 493159 h 1837019"/>
                  <a:gd name="connsiteX6" fmla="*/ 554872 w 2281139"/>
                  <a:gd name="connsiteY6" fmla="*/ 678094 h 1837019"/>
                  <a:gd name="connsiteX7" fmla="*/ 431567 w 2281139"/>
                  <a:gd name="connsiteY7" fmla="*/ 813713 h 1837019"/>
                  <a:gd name="connsiteX8" fmla="*/ 332923 w 2281139"/>
                  <a:gd name="connsiteY8" fmla="*/ 961661 h 1837019"/>
                  <a:gd name="connsiteX9" fmla="*/ 308262 w 2281139"/>
                  <a:gd name="connsiteY9" fmla="*/ 998648 h 1837019"/>
                  <a:gd name="connsiteX10" fmla="*/ 197288 w 2281139"/>
                  <a:gd name="connsiteY10" fmla="*/ 1072622 h 1837019"/>
                  <a:gd name="connsiteX11" fmla="*/ 147966 w 2281139"/>
                  <a:gd name="connsiteY11" fmla="*/ 1146595 h 1837019"/>
                  <a:gd name="connsiteX12" fmla="*/ 73983 w 2281139"/>
                  <a:gd name="connsiteY12" fmla="*/ 1269885 h 1837019"/>
                  <a:gd name="connsiteX13" fmla="*/ 49322 w 2281139"/>
                  <a:gd name="connsiteY13" fmla="*/ 1306872 h 1837019"/>
                  <a:gd name="connsiteX14" fmla="*/ 12331 w 2281139"/>
                  <a:gd name="connsiteY14" fmla="*/ 1417833 h 1837019"/>
                  <a:gd name="connsiteX15" fmla="*/ 0 w 2281139"/>
                  <a:gd name="connsiteY15" fmla="*/ 1454820 h 1837019"/>
                  <a:gd name="connsiteX16" fmla="*/ 12331 w 2281139"/>
                  <a:gd name="connsiteY16" fmla="*/ 1664413 h 1837019"/>
                  <a:gd name="connsiteX17" fmla="*/ 49322 w 2281139"/>
                  <a:gd name="connsiteY17" fmla="*/ 1689071 h 1837019"/>
                  <a:gd name="connsiteX18" fmla="*/ 86314 w 2281139"/>
                  <a:gd name="connsiteY18" fmla="*/ 1726058 h 1837019"/>
                  <a:gd name="connsiteX19" fmla="*/ 123305 w 2281139"/>
                  <a:gd name="connsiteY19" fmla="*/ 1738387 h 1837019"/>
                  <a:gd name="connsiteX20" fmla="*/ 172627 w 2281139"/>
                  <a:gd name="connsiteY20" fmla="*/ 1750716 h 1837019"/>
                  <a:gd name="connsiteX21" fmla="*/ 209619 w 2281139"/>
                  <a:gd name="connsiteY21" fmla="*/ 1763045 h 1837019"/>
                  <a:gd name="connsiteX22" fmla="*/ 320593 w 2281139"/>
                  <a:gd name="connsiteY22" fmla="*/ 1775374 h 1837019"/>
                  <a:gd name="connsiteX23" fmla="*/ 443898 w 2281139"/>
                  <a:gd name="connsiteY23" fmla="*/ 1787703 h 1837019"/>
                  <a:gd name="connsiteX24" fmla="*/ 604194 w 2281139"/>
                  <a:gd name="connsiteY24" fmla="*/ 1824690 h 1837019"/>
                  <a:gd name="connsiteX25" fmla="*/ 641185 w 2281139"/>
                  <a:gd name="connsiteY25" fmla="*/ 1837019 h 1837019"/>
                  <a:gd name="connsiteX26" fmla="*/ 1048091 w 2281139"/>
                  <a:gd name="connsiteY26" fmla="*/ 1824690 h 1837019"/>
                  <a:gd name="connsiteX27" fmla="*/ 1122074 w 2281139"/>
                  <a:gd name="connsiteY27" fmla="*/ 1800032 h 1837019"/>
                  <a:gd name="connsiteX28" fmla="*/ 1171396 w 2281139"/>
                  <a:gd name="connsiteY28" fmla="*/ 1787703 h 1837019"/>
                  <a:gd name="connsiteX29" fmla="*/ 1319362 w 2281139"/>
                  <a:gd name="connsiteY29" fmla="*/ 1775374 h 1837019"/>
                  <a:gd name="connsiteX30" fmla="*/ 1479658 w 2281139"/>
                  <a:gd name="connsiteY30" fmla="*/ 1750716 h 1837019"/>
                  <a:gd name="connsiteX31" fmla="*/ 1726268 w 2281139"/>
                  <a:gd name="connsiteY31" fmla="*/ 1713729 h 1837019"/>
                  <a:gd name="connsiteX32" fmla="*/ 2157835 w 2281139"/>
                  <a:gd name="connsiteY32" fmla="*/ 1689071 h 1837019"/>
                  <a:gd name="connsiteX33" fmla="*/ 2194826 w 2281139"/>
                  <a:gd name="connsiteY33" fmla="*/ 1676742 h 1837019"/>
                  <a:gd name="connsiteX34" fmla="*/ 2268809 w 2281139"/>
                  <a:gd name="connsiteY34" fmla="*/ 1627426 h 1837019"/>
                  <a:gd name="connsiteX35" fmla="*/ 2281139 w 2281139"/>
                  <a:gd name="connsiteY35" fmla="*/ 1590439 h 1837019"/>
                  <a:gd name="connsiteX36" fmla="*/ 2268809 w 2281139"/>
                  <a:gd name="connsiteY36" fmla="*/ 1553452 h 1837019"/>
                  <a:gd name="connsiteX37" fmla="*/ 2256478 w 2281139"/>
                  <a:gd name="connsiteY37" fmla="*/ 1504136 h 1837019"/>
                  <a:gd name="connsiteX38" fmla="*/ 2244148 w 2281139"/>
                  <a:gd name="connsiteY38" fmla="*/ 1467149 h 1837019"/>
                  <a:gd name="connsiteX39" fmla="*/ 2231817 w 2281139"/>
                  <a:gd name="connsiteY39" fmla="*/ 1417833 h 1837019"/>
                  <a:gd name="connsiteX40" fmla="*/ 2207156 w 2281139"/>
                  <a:gd name="connsiteY40" fmla="*/ 1343859 h 1837019"/>
                  <a:gd name="connsiteX41" fmla="*/ 2194826 w 2281139"/>
                  <a:gd name="connsiteY41" fmla="*/ 1306872 h 1837019"/>
                  <a:gd name="connsiteX42" fmla="*/ 2157835 w 2281139"/>
                  <a:gd name="connsiteY42" fmla="*/ 1232898 h 1837019"/>
                  <a:gd name="connsiteX43" fmla="*/ 2120843 w 2281139"/>
                  <a:gd name="connsiteY43" fmla="*/ 1220569 h 1837019"/>
                  <a:gd name="connsiteX44" fmla="*/ 2046860 w 2281139"/>
                  <a:gd name="connsiteY44" fmla="*/ 1109609 h 1837019"/>
                  <a:gd name="connsiteX45" fmla="*/ 2022199 w 2281139"/>
                  <a:gd name="connsiteY45" fmla="*/ 1072622 h 1837019"/>
                  <a:gd name="connsiteX46" fmla="*/ 1985208 w 2281139"/>
                  <a:gd name="connsiteY46" fmla="*/ 1060293 h 1837019"/>
                  <a:gd name="connsiteX47" fmla="*/ 1911225 w 2281139"/>
                  <a:gd name="connsiteY47" fmla="*/ 986319 h 1837019"/>
                  <a:gd name="connsiteX48" fmla="*/ 1886564 w 2281139"/>
                  <a:gd name="connsiteY48" fmla="*/ 949332 h 1837019"/>
                  <a:gd name="connsiteX49" fmla="*/ 1849573 w 2281139"/>
                  <a:gd name="connsiteY49" fmla="*/ 912345 h 1837019"/>
                  <a:gd name="connsiteX50" fmla="*/ 1800251 w 2281139"/>
                  <a:gd name="connsiteY50" fmla="*/ 838371 h 1837019"/>
                  <a:gd name="connsiteX51" fmla="*/ 1787920 w 2281139"/>
                  <a:gd name="connsiteY51" fmla="*/ 801384 h 1837019"/>
                  <a:gd name="connsiteX52" fmla="*/ 1750929 w 2281139"/>
                  <a:gd name="connsiteY52" fmla="*/ 764397 h 1837019"/>
                  <a:gd name="connsiteX53" fmla="*/ 1701607 w 2281139"/>
                  <a:gd name="connsiteY53" fmla="*/ 690423 h 1837019"/>
                  <a:gd name="connsiteX54" fmla="*/ 1664615 w 2281139"/>
                  <a:gd name="connsiteY54" fmla="*/ 653436 h 1837019"/>
                  <a:gd name="connsiteX55" fmla="*/ 1590632 w 2281139"/>
                  <a:gd name="connsiteY55" fmla="*/ 604120 h 1837019"/>
                  <a:gd name="connsiteX56" fmla="*/ 1553641 w 2281139"/>
                  <a:gd name="connsiteY56" fmla="*/ 579462 h 1837019"/>
                  <a:gd name="connsiteX57" fmla="*/ 1516650 w 2281139"/>
                  <a:gd name="connsiteY57" fmla="*/ 554804 h 1837019"/>
                  <a:gd name="connsiteX58" fmla="*/ 1479658 w 2281139"/>
                  <a:gd name="connsiteY58" fmla="*/ 530146 h 1837019"/>
                  <a:gd name="connsiteX59" fmla="*/ 1418006 w 2281139"/>
                  <a:gd name="connsiteY59" fmla="*/ 468501 h 1837019"/>
                  <a:gd name="connsiteX60" fmla="*/ 1344023 w 2281139"/>
                  <a:gd name="connsiteY60" fmla="*/ 406856 h 1837019"/>
                  <a:gd name="connsiteX61" fmla="*/ 1294701 w 2281139"/>
                  <a:gd name="connsiteY61" fmla="*/ 332882 h 1837019"/>
                  <a:gd name="connsiteX62" fmla="*/ 1257709 w 2281139"/>
                  <a:gd name="connsiteY62" fmla="*/ 258908 h 1837019"/>
                  <a:gd name="connsiteX63" fmla="*/ 1208388 w 2281139"/>
                  <a:gd name="connsiteY63" fmla="*/ 86302 h 1837019"/>
                  <a:gd name="connsiteX64" fmla="*/ 1146735 w 2281139"/>
                  <a:gd name="connsiteY64" fmla="*/ 24657 h 1837019"/>
                  <a:gd name="connsiteX65" fmla="*/ 1134405 w 2281139"/>
                  <a:gd name="connsiteY65" fmla="*/ 0 h 1837019"/>
                  <a:gd name="connsiteX0" fmla="*/ 1134405 w 2281139"/>
                  <a:gd name="connsiteY0" fmla="*/ 0 h 1837019"/>
                  <a:gd name="connsiteX1" fmla="*/ 1134405 w 2281139"/>
                  <a:gd name="connsiteY1" fmla="*/ 0 h 1837019"/>
                  <a:gd name="connsiteX2" fmla="*/ 986439 w 2281139"/>
                  <a:gd name="connsiteY2" fmla="*/ 86302 h 1837019"/>
                  <a:gd name="connsiteX3" fmla="*/ 838473 w 2281139"/>
                  <a:gd name="connsiteY3" fmla="*/ 271237 h 1837019"/>
                  <a:gd name="connsiteX4" fmla="*/ 789151 w 2281139"/>
                  <a:gd name="connsiteY4" fmla="*/ 345211 h 1837019"/>
                  <a:gd name="connsiteX5" fmla="*/ 678177 w 2281139"/>
                  <a:gd name="connsiteY5" fmla="*/ 493159 h 1837019"/>
                  <a:gd name="connsiteX6" fmla="*/ 554872 w 2281139"/>
                  <a:gd name="connsiteY6" fmla="*/ 678094 h 1837019"/>
                  <a:gd name="connsiteX7" fmla="*/ 431567 w 2281139"/>
                  <a:gd name="connsiteY7" fmla="*/ 813713 h 1837019"/>
                  <a:gd name="connsiteX8" fmla="*/ 332923 w 2281139"/>
                  <a:gd name="connsiteY8" fmla="*/ 961661 h 1837019"/>
                  <a:gd name="connsiteX9" fmla="*/ 308262 w 2281139"/>
                  <a:gd name="connsiteY9" fmla="*/ 998648 h 1837019"/>
                  <a:gd name="connsiteX10" fmla="*/ 197288 w 2281139"/>
                  <a:gd name="connsiteY10" fmla="*/ 1072622 h 1837019"/>
                  <a:gd name="connsiteX11" fmla="*/ 147966 w 2281139"/>
                  <a:gd name="connsiteY11" fmla="*/ 1146595 h 1837019"/>
                  <a:gd name="connsiteX12" fmla="*/ 49322 w 2281139"/>
                  <a:gd name="connsiteY12" fmla="*/ 1306872 h 1837019"/>
                  <a:gd name="connsiteX13" fmla="*/ 12331 w 2281139"/>
                  <a:gd name="connsiteY13" fmla="*/ 1417833 h 1837019"/>
                  <a:gd name="connsiteX14" fmla="*/ 0 w 2281139"/>
                  <a:gd name="connsiteY14" fmla="*/ 1454820 h 1837019"/>
                  <a:gd name="connsiteX15" fmla="*/ 12331 w 2281139"/>
                  <a:gd name="connsiteY15" fmla="*/ 1664413 h 1837019"/>
                  <a:gd name="connsiteX16" fmla="*/ 49322 w 2281139"/>
                  <a:gd name="connsiteY16" fmla="*/ 1689071 h 1837019"/>
                  <a:gd name="connsiteX17" fmla="*/ 86314 w 2281139"/>
                  <a:gd name="connsiteY17" fmla="*/ 1726058 h 1837019"/>
                  <a:gd name="connsiteX18" fmla="*/ 123305 w 2281139"/>
                  <a:gd name="connsiteY18" fmla="*/ 1738387 h 1837019"/>
                  <a:gd name="connsiteX19" fmla="*/ 172627 w 2281139"/>
                  <a:gd name="connsiteY19" fmla="*/ 1750716 h 1837019"/>
                  <a:gd name="connsiteX20" fmla="*/ 209619 w 2281139"/>
                  <a:gd name="connsiteY20" fmla="*/ 1763045 h 1837019"/>
                  <a:gd name="connsiteX21" fmla="*/ 320593 w 2281139"/>
                  <a:gd name="connsiteY21" fmla="*/ 1775374 h 1837019"/>
                  <a:gd name="connsiteX22" fmla="*/ 443898 w 2281139"/>
                  <a:gd name="connsiteY22" fmla="*/ 1787703 h 1837019"/>
                  <a:gd name="connsiteX23" fmla="*/ 604194 w 2281139"/>
                  <a:gd name="connsiteY23" fmla="*/ 1824690 h 1837019"/>
                  <a:gd name="connsiteX24" fmla="*/ 641185 w 2281139"/>
                  <a:gd name="connsiteY24" fmla="*/ 1837019 h 1837019"/>
                  <a:gd name="connsiteX25" fmla="*/ 1048091 w 2281139"/>
                  <a:gd name="connsiteY25" fmla="*/ 1824690 h 1837019"/>
                  <a:gd name="connsiteX26" fmla="*/ 1122074 w 2281139"/>
                  <a:gd name="connsiteY26" fmla="*/ 1800032 h 1837019"/>
                  <a:gd name="connsiteX27" fmla="*/ 1171396 w 2281139"/>
                  <a:gd name="connsiteY27" fmla="*/ 1787703 h 1837019"/>
                  <a:gd name="connsiteX28" fmla="*/ 1319362 w 2281139"/>
                  <a:gd name="connsiteY28" fmla="*/ 1775374 h 1837019"/>
                  <a:gd name="connsiteX29" fmla="*/ 1479658 w 2281139"/>
                  <a:gd name="connsiteY29" fmla="*/ 1750716 h 1837019"/>
                  <a:gd name="connsiteX30" fmla="*/ 1726268 w 2281139"/>
                  <a:gd name="connsiteY30" fmla="*/ 1713729 h 1837019"/>
                  <a:gd name="connsiteX31" fmla="*/ 2157835 w 2281139"/>
                  <a:gd name="connsiteY31" fmla="*/ 1689071 h 1837019"/>
                  <a:gd name="connsiteX32" fmla="*/ 2194826 w 2281139"/>
                  <a:gd name="connsiteY32" fmla="*/ 1676742 h 1837019"/>
                  <a:gd name="connsiteX33" fmla="*/ 2268809 w 2281139"/>
                  <a:gd name="connsiteY33" fmla="*/ 1627426 h 1837019"/>
                  <a:gd name="connsiteX34" fmla="*/ 2281139 w 2281139"/>
                  <a:gd name="connsiteY34" fmla="*/ 1590439 h 1837019"/>
                  <a:gd name="connsiteX35" fmla="*/ 2268809 w 2281139"/>
                  <a:gd name="connsiteY35" fmla="*/ 1553452 h 1837019"/>
                  <a:gd name="connsiteX36" fmla="*/ 2256478 w 2281139"/>
                  <a:gd name="connsiteY36" fmla="*/ 1504136 h 1837019"/>
                  <a:gd name="connsiteX37" fmla="*/ 2244148 w 2281139"/>
                  <a:gd name="connsiteY37" fmla="*/ 1467149 h 1837019"/>
                  <a:gd name="connsiteX38" fmla="*/ 2231817 w 2281139"/>
                  <a:gd name="connsiteY38" fmla="*/ 1417833 h 1837019"/>
                  <a:gd name="connsiteX39" fmla="*/ 2207156 w 2281139"/>
                  <a:gd name="connsiteY39" fmla="*/ 1343859 h 1837019"/>
                  <a:gd name="connsiteX40" fmla="*/ 2194826 w 2281139"/>
                  <a:gd name="connsiteY40" fmla="*/ 1306872 h 1837019"/>
                  <a:gd name="connsiteX41" fmla="*/ 2157835 w 2281139"/>
                  <a:gd name="connsiteY41" fmla="*/ 1232898 h 1837019"/>
                  <a:gd name="connsiteX42" fmla="*/ 2120843 w 2281139"/>
                  <a:gd name="connsiteY42" fmla="*/ 1220569 h 1837019"/>
                  <a:gd name="connsiteX43" fmla="*/ 2046860 w 2281139"/>
                  <a:gd name="connsiteY43" fmla="*/ 1109609 h 1837019"/>
                  <a:gd name="connsiteX44" fmla="*/ 2022199 w 2281139"/>
                  <a:gd name="connsiteY44" fmla="*/ 1072622 h 1837019"/>
                  <a:gd name="connsiteX45" fmla="*/ 1985208 w 2281139"/>
                  <a:gd name="connsiteY45" fmla="*/ 1060293 h 1837019"/>
                  <a:gd name="connsiteX46" fmla="*/ 1911225 w 2281139"/>
                  <a:gd name="connsiteY46" fmla="*/ 986319 h 1837019"/>
                  <a:gd name="connsiteX47" fmla="*/ 1886564 w 2281139"/>
                  <a:gd name="connsiteY47" fmla="*/ 949332 h 1837019"/>
                  <a:gd name="connsiteX48" fmla="*/ 1849573 w 2281139"/>
                  <a:gd name="connsiteY48" fmla="*/ 912345 h 1837019"/>
                  <a:gd name="connsiteX49" fmla="*/ 1800251 w 2281139"/>
                  <a:gd name="connsiteY49" fmla="*/ 838371 h 1837019"/>
                  <a:gd name="connsiteX50" fmla="*/ 1787920 w 2281139"/>
                  <a:gd name="connsiteY50" fmla="*/ 801384 h 1837019"/>
                  <a:gd name="connsiteX51" fmla="*/ 1750929 w 2281139"/>
                  <a:gd name="connsiteY51" fmla="*/ 764397 h 1837019"/>
                  <a:gd name="connsiteX52" fmla="*/ 1701607 w 2281139"/>
                  <a:gd name="connsiteY52" fmla="*/ 690423 h 1837019"/>
                  <a:gd name="connsiteX53" fmla="*/ 1664615 w 2281139"/>
                  <a:gd name="connsiteY53" fmla="*/ 653436 h 1837019"/>
                  <a:gd name="connsiteX54" fmla="*/ 1590632 w 2281139"/>
                  <a:gd name="connsiteY54" fmla="*/ 604120 h 1837019"/>
                  <a:gd name="connsiteX55" fmla="*/ 1553641 w 2281139"/>
                  <a:gd name="connsiteY55" fmla="*/ 579462 h 1837019"/>
                  <a:gd name="connsiteX56" fmla="*/ 1516650 w 2281139"/>
                  <a:gd name="connsiteY56" fmla="*/ 554804 h 1837019"/>
                  <a:gd name="connsiteX57" fmla="*/ 1479658 w 2281139"/>
                  <a:gd name="connsiteY57" fmla="*/ 530146 h 1837019"/>
                  <a:gd name="connsiteX58" fmla="*/ 1418006 w 2281139"/>
                  <a:gd name="connsiteY58" fmla="*/ 468501 h 1837019"/>
                  <a:gd name="connsiteX59" fmla="*/ 1344023 w 2281139"/>
                  <a:gd name="connsiteY59" fmla="*/ 406856 h 1837019"/>
                  <a:gd name="connsiteX60" fmla="*/ 1294701 w 2281139"/>
                  <a:gd name="connsiteY60" fmla="*/ 332882 h 1837019"/>
                  <a:gd name="connsiteX61" fmla="*/ 1257709 w 2281139"/>
                  <a:gd name="connsiteY61" fmla="*/ 258908 h 1837019"/>
                  <a:gd name="connsiteX62" fmla="*/ 1208388 w 2281139"/>
                  <a:gd name="connsiteY62" fmla="*/ 86302 h 1837019"/>
                  <a:gd name="connsiteX63" fmla="*/ 1146735 w 2281139"/>
                  <a:gd name="connsiteY63" fmla="*/ 24657 h 1837019"/>
                  <a:gd name="connsiteX64" fmla="*/ 1134405 w 2281139"/>
                  <a:gd name="connsiteY64" fmla="*/ 0 h 1837019"/>
                  <a:gd name="connsiteX0" fmla="*/ 1134405 w 2281139"/>
                  <a:gd name="connsiteY0" fmla="*/ 0 h 1837019"/>
                  <a:gd name="connsiteX1" fmla="*/ 1134405 w 2281139"/>
                  <a:gd name="connsiteY1" fmla="*/ 0 h 1837019"/>
                  <a:gd name="connsiteX2" fmla="*/ 986439 w 2281139"/>
                  <a:gd name="connsiteY2" fmla="*/ 86302 h 1837019"/>
                  <a:gd name="connsiteX3" fmla="*/ 838473 w 2281139"/>
                  <a:gd name="connsiteY3" fmla="*/ 271237 h 1837019"/>
                  <a:gd name="connsiteX4" fmla="*/ 789151 w 2281139"/>
                  <a:gd name="connsiteY4" fmla="*/ 345211 h 1837019"/>
                  <a:gd name="connsiteX5" fmla="*/ 678177 w 2281139"/>
                  <a:gd name="connsiteY5" fmla="*/ 493159 h 1837019"/>
                  <a:gd name="connsiteX6" fmla="*/ 554872 w 2281139"/>
                  <a:gd name="connsiteY6" fmla="*/ 678094 h 1837019"/>
                  <a:gd name="connsiteX7" fmla="*/ 431567 w 2281139"/>
                  <a:gd name="connsiteY7" fmla="*/ 813713 h 1837019"/>
                  <a:gd name="connsiteX8" fmla="*/ 332923 w 2281139"/>
                  <a:gd name="connsiteY8" fmla="*/ 961661 h 1837019"/>
                  <a:gd name="connsiteX9" fmla="*/ 308262 w 2281139"/>
                  <a:gd name="connsiteY9" fmla="*/ 998648 h 1837019"/>
                  <a:gd name="connsiteX10" fmla="*/ 147966 w 2281139"/>
                  <a:gd name="connsiteY10" fmla="*/ 1146595 h 1837019"/>
                  <a:gd name="connsiteX11" fmla="*/ 49322 w 2281139"/>
                  <a:gd name="connsiteY11" fmla="*/ 1306872 h 1837019"/>
                  <a:gd name="connsiteX12" fmla="*/ 12331 w 2281139"/>
                  <a:gd name="connsiteY12" fmla="*/ 1417833 h 1837019"/>
                  <a:gd name="connsiteX13" fmla="*/ 0 w 2281139"/>
                  <a:gd name="connsiteY13" fmla="*/ 1454820 h 1837019"/>
                  <a:gd name="connsiteX14" fmla="*/ 12331 w 2281139"/>
                  <a:gd name="connsiteY14" fmla="*/ 1664413 h 1837019"/>
                  <a:gd name="connsiteX15" fmla="*/ 49322 w 2281139"/>
                  <a:gd name="connsiteY15" fmla="*/ 1689071 h 1837019"/>
                  <a:gd name="connsiteX16" fmla="*/ 86314 w 2281139"/>
                  <a:gd name="connsiteY16" fmla="*/ 1726058 h 1837019"/>
                  <a:gd name="connsiteX17" fmla="*/ 123305 w 2281139"/>
                  <a:gd name="connsiteY17" fmla="*/ 1738387 h 1837019"/>
                  <a:gd name="connsiteX18" fmla="*/ 172627 w 2281139"/>
                  <a:gd name="connsiteY18" fmla="*/ 1750716 h 1837019"/>
                  <a:gd name="connsiteX19" fmla="*/ 209619 w 2281139"/>
                  <a:gd name="connsiteY19" fmla="*/ 1763045 h 1837019"/>
                  <a:gd name="connsiteX20" fmla="*/ 320593 w 2281139"/>
                  <a:gd name="connsiteY20" fmla="*/ 1775374 h 1837019"/>
                  <a:gd name="connsiteX21" fmla="*/ 443898 w 2281139"/>
                  <a:gd name="connsiteY21" fmla="*/ 1787703 h 1837019"/>
                  <a:gd name="connsiteX22" fmla="*/ 604194 w 2281139"/>
                  <a:gd name="connsiteY22" fmla="*/ 1824690 h 1837019"/>
                  <a:gd name="connsiteX23" fmla="*/ 641185 w 2281139"/>
                  <a:gd name="connsiteY23" fmla="*/ 1837019 h 1837019"/>
                  <a:gd name="connsiteX24" fmla="*/ 1048091 w 2281139"/>
                  <a:gd name="connsiteY24" fmla="*/ 1824690 h 1837019"/>
                  <a:gd name="connsiteX25" fmla="*/ 1122074 w 2281139"/>
                  <a:gd name="connsiteY25" fmla="*/ 1800032 h 1837019"/>
                  <a:gd name="connsiteX26" fmla="*/ 1171396 w 2281139"/>
                  <a:gd name="connsiteY26" fmla="*/ 1787703 h 1837019"/>
                  <a:gd name="connsiteX27" fmla="*/ 1319362 w 2281139"/>
                  <a:gd name="connsiteY27" fmla="*/ 1775374 h 1837019"/>
                  <a:gd name="connsiteX28" fmla="*/ 1479658 w 2281139"/>
                  <a:gd name="connsiteY28" fmla="*/ 1750716 h 1837019"/>
                  <a:gd name="connsiteX29" fmla="*/ 1726268 w 2281139"/>
                  <a:gd name="connsiteY29" fmla="*/ 1713729 h 1837019"/>
                  <a:gd name="connsiteX30" fmla="*/ 2157835 w 2281139"/>
                  <a:gd name="connsiteY30" fmla="*/ 1689071 h 1837019"/>
                  <a:gd name="connsiteX31" fmla="*/ 2194826 w 2281139"/>
                  <a:gd name="connsiteY31" fmla="*/ 1676742 h 1837019"/>
                  <a:gd name="connsiteX32" fmla="*/ 2268809 w 2281139"/>
                  <a:gd name="connsiteY32" fmla="*/ 1627426 h 1837019"/>
                  <a:gd name="connsiteX33" fmla="*/ 2281139 w 2281139"/>
                  <a:gd name="connsiteY33" fmla="*/ 1590439 h 1837019"/>
                  <a:gd name="connsiteX34" fmla="*/ 2268809 w 2281139"/>
                  <a:gd name="connsiteY34" fmla="*/ 1553452 h 1837019"/>
                  <a:gd name="connsiteX35" fmla="*/ 2256478 w 2281139"/>
                  <a:gd name="connsiteY35" fmla="*/ 1504136 h 1837019"/>
                  <a:gd name="connsiteX36" fmla="*/ 2244148 w 2281139"/>
                  <a:gd name="connsiteY36" fmla="*/ 1467149 h 1837019"/>
                  <a:gd name="connsiteX37" fmla="*/ 2231817 w 2281139"/>
                  <a:gd name="connsiteY37" fmla="*/ 1417833 h 1837019"/>
                  <a:gd name="connsiteX38" fmla="*/ 2207156 w 2281139"/>
                  <a:gd name="connsiteY38" fmla="*/ 1343859 h 1837019"/>
                  <a:gd name="connsiteX39" fmla="*/ 2194826 w 2281139"/>
                  <a:gd name="connsiteY39" fmla="*/ 1306872 h 1837019"/>
                  <a:gd name="connsiteX40" fmla="*/ 2157835 w 2281139"/>
                  <a:gd name="connsiteY40" fmla="*/ 1232898 h 1837019"/>
                  <a:gd name="connsiteX41" fmla="*/ 2120843 w 2281139"/>
                  <a:gd name="connsiteY41" fmla="*/ 1220569 h 1837019"/>
                  <a:gd name="connsiteX42" fmla="*/ 2046860 w 2281139"/>
                  <a:gd name="connsiteY42" fmla="*/ 1109609 h 1837019"/>
                  <a:gd name="connsiteX43" fmla="*/ 2022199 w 2281139"/>
                  <a:gd name="connsiteY43" fmla="*/ 1072622 h 1837019"/>
                  <a:gd name="connsiteX44" fmla="*/ 1985208 w 2281139"/>
                  <a:gd name="connsiteY44" fmla="*/ 1060293 h 1837019"/>
                  <a:gd name="connsiteX45" fmla="*/ 1911225 w 2281139"/>
                  <a:gd name="connsiteY45" fmla="*/ 986319 h 1837019"/>
                  <a:gd name="connsiteX46" fmla="*/ 1886564 w 2281139"/>
                  <a:gd name="connsiteY46" fmla="*/ 949332 h 1837019"/>
                  <a:gd name="connsiteX47" fmla="*/ 1849573 w 2281139"/>
                  <a:gd name="connsiteY47" fmla="*/ 912345 h 1837019"/>
                  <a:gd name="connsiteX48" fmla="*/ 1800251 w 2281139"/>
                  <a:gd name="connsiteY48" fmla="*/ 838371 h 1837019"/>
                  <a:gd name="connsiteX49" fmla="*/ 1787920 w 2281139"/>
                  <a:gd name="connsiteY49" fmla="*/ 801384 h 1837019"/>
                  <a:gd name="connsiteX50" fmla="*/ 1750929 w 2281139"/>
                  <a:gd name="connsiteY50" fmla="*/ 764397 h 1837019"/>
                  <a:gd name="connsiteX51" fmla="*/ 1701607 w 2281139"/>
                  <a:gd name="connsiteY51" fmla="*/ 690423 h 1837019"/>
                  <a:gd name="connsiteX52" fmla="*/ 1664615 w 2281139"/>
                  <a:gd name="connsiteY52" fmla="*/ 653436 h 1837019"/>
                  <a:gd name="connsiteX53" fmla="*/ 1590632 w 2281139"/>
                  <a:gd name="connsiteY53" fmla="*/ 604120 h 1837019"/>
                  <a:gd name="connsiteX54" fmla="*/ 1553641 w 2281139"/>
                  <a:gd name="connsiteY54" fmla="*/ 579462 h 1837019"/>
                  <a:gd name="connsiteX55" fmla="*/ 1516650 w 2281139"/>
                  <a:gd name="connsiteY55" fmla="*/ 554804 h 1837019"/>
                  <a:gd name="connsiteX56" fmla="*/ 1479658 w 2281139"/>
                  <a:gd name="connsiteY56" fmla="*/ 530146 h 1837019"/>
                  <a:gd name="connsiteX57" fmla="*/ 1418006 w 2281139"/>
                  <a:gd name="connsiteY57" fmla="*/ 468501 h 1837019"/>
                  <a:gd name="connsiteX58" fmla="*/ 1344023 w 2281139"/>
                  <a:gd name="connsiteY58" fmla="*/ 406856 h 1837019"/>
                  <a:gd name="connsiteX59" fmla="*/ 1294701 w 2281139"/>
                  <a:gd name="connsiteY59" fmla="*/ 332882 h 1837019"/>
                  <a:gd name="connsiteX60" fmla="*/ 1257709 w 2281139"/>
                  <a:gd name="connsiteY60" fmla="*/ 258908 h 1837019"/>
                  <a:gd name="connsiteX61" fmla="*/ 1208388 w 2281139"/>
                  <a:gd name="connsiteY61" fmla="*/ 86302 h 1837019"/>
                  <a:gd name="connsiteX62" fmla="*/ 1146735 w 2281139"/>
                  <a:gd name="connsiteY62" fmla="*/ 24657 h 1837019"/>
                  <a:gd name="connsiteX63" fmla="*/ 1134405 w 2281139"/>
                  <a:gd name="connsiteY63" fmla="*/ 0 h 1837019"/>
                  <a:gd name="connsiteX0" fmla="*/ 1134405 w 2281139"/>
                  <a:gd name="connsiteY0" fmla="*/ 0 h 1837019"/>
                  <a:gd name="connsiteX1" fmla="*/ 1134405 w 2281139"/>
                  <a:gd name="connsiteY1" fmla="*/ 0 h 1837019"/>
                  <a:gd name="connsiteX2" fmla="*/ 986439 w 2281139"/>
                  <a:gd name="connsiteY2" fmla="*/ 86302 h 1837019"/>
                  <a:gd name="connsiteX3" fmla="*/ 838473 w 2281139"/>
                  <a:gd name="connsiteY3" fmla="*/ 271237 h 1837019"/>
                  <a:gd name="connsiteX4" fmla="*/ 789151 w 2281139"/>
                  <a:gd name="connsiteY4" fmla="*/ 345211 h 1837019"/>
                  <a:gd name="connsiteX5" fmla="*/ 678177 w 2281139"/>
                  <a:gd name="connsiteY5" fmla="*/ 493159 h 1837019"/>
                  <a:gd name="connsiteX6" fmla="*/ 554872 w 2281139"/>
                  <a:gd name="connsiteY6" fmla="*/ 678094 h 1837019"/>
                  <a:gd name="connsiteX7" fmla="*/ 431567 w 2281139"/>
                  <a:gd name="connsiteY7" fmla="*/ 813713 h 1837019"/>
                  <a:gd name="connsiteX8" fmla="*/ 332923 w 2281139"/>
                  <a:gd name="connsiteY8" fmla="*/ 961661 h 1837019"/>
                  <a:gd name="connsiteX9" fmla="*/ 147966 w 2281139"/>
                  <a:gd name="connsiteY9" fmla="*/ 1146595 h 1837019"/>
                  <a:gd name="connsiteX10" fmla="*/ 49322 w 2281139"/>
                  <a:gd name="connsiteY10" fmla="*/ 1306872 h 1837019"/>
                  <a:gd name="connsiteX11" fmla="*/ 12331 w 2281139"/>
                  <a:gd name="connsiteY11" fmla="*/ 1417833 h 1837019"/>
                  <a:gd name="connsiteX12" fmla="*/ 0 w 2281139"/>
                  <a:gd name="connsiteY12" fmla="*/ 1454820 h 1837019"/>
                  <a:gd name="connsiteX13" fmla="*/ 12331 w 2281139"/>
                  <a:gd name="connsiteY13" fmla="*/ 1664413 h 1837019"/>
                  <a:gd name="connsiteX14" fmla="*/ 49322 w 2281139"/>
                  <a:gd name="connsiteY14" fmla="*/ 1689071 h 1837019"/>
                  <a:gd name="connsiteX15" fmla="*/ 86314 w 2281139"/>
                  <a:gd name="connsiteY15" fmla="*/ 1726058 h 1837019"/>
                  <a:gd name="connsiteX16" fmla="*/ 123305 w 2281139"/>
                  <a:gd name="connsiteY16" fmla="*/ 1738387 h 1837019"/>
                  <a:gd name="connsiteX17" fmla="*/ 172627 w 2281139"/>
                  <a:gd name="connsiteY17" fmla="*/ 1750716 h 1837019"/>
                  <a:gd name="connsiteX18" fmla="*/ 209619 w 2281139"/>
                  <a:gd name="connsiteY18" fmla="*/ 1763045 h 1837019"/>
                  <a:gd name="connsiteX19" fmla="*/ 320593 w 2281139"/>
                  <a:gd name="connsiteY19" fmla="*/ 1775374 h 1837019"/>
                  <a:gd name="connsiteX20" fmla="*/ 443898 w 2281139"/>
                  <a:gd name="connsiteY20" fmla="*/ 1787703 h 1837019"/>
                  <a:gd name="connsiteX21" fmla="*/ 604194 w 2281139"/>
                  <a:gd name="connsiteY21" fmla="*/ 1824690 h 1837019"/>
                  <a:gd name="connsiteX22" fmla="*/ 641185 w 2281139"/>
                  <a:gd name="connsiteY22" fmla="*/ 1837019 h 1837019"/>
                  <a:gd name="connsiteX23" fmla="*/ 1048091 w 2281139"/>
                  <a:gd name="connsiteY23" fmla="*/ 1824690 h 1837019"/>
                  <a:gd name="connsiteX24" fmla="*/ 1122074 w 2281139"/>
                  <a:gd name="connsiteY24" fmla="*/ 1800032 h 1837019"/>
                  <a:gd name="connsiteX25" fmla="*/ 1171396 w 2281139"/>
                  <a:gd name="connsiteY25" fmla="*/ 1787703 h 1837019"/>
                  <a:gd name="connsiteX26" fmla="*/ 1319362 w 2281139"/>
                  <a:gd name="connsiteY26" fmla="*/ 1775374 h 1837019"/>
                  <a:gd name="connsiteX27" fmla="*/ 1479658 w 2281139"/>
                  <a:gd name="connsiteY27" fmla="*/ 1750716 h 1837019"/>
                  <a:gd name="connsiteX28" fmla="*/ 1726268 w 2281139"/>
                  <a:gd name="connsiteY28" fmla="*/ 1713729 h 1837019"/>
                  <a:gd name="connsiteX29" fmla="*/ 2157835 w 2281139"/>
                  <a:gd name="connsiteY29" fmla="*/ 1689071 h 1837019"/>
                  <a:gd name="connsiteX30" fmla="*/ 2194826 w 2281139"/>
                  <a:gd name="connsiteY30" fmla="*/ 1676742 h 1837019"/>
                  <a:gd name="connsiteX31" fmla="*/ 2268809 w 2281139"/>
                  <a:gd name="connsiteY31" fmla="*/ 1627426 h 1837019"/>
                  <a:gd name="connsiteX32" fmla="*/ 2281139 w 2281139"/>
                  <a:gd name="connsiteY32" fmla="*/ 1590439 h 1837019"/>
                  <a:gd name="connsiteX33" fmla="*/ 2268809 w 2281139"/>
                  <a:gd name="connsiteY33" fmla="*/ 1553452 h 1837019"/>
                  <a:gd name="connsiteX34" fmla="*/ 2256478 w 2281139"/>
                  <a:gd name="connsiteY34" fmla="*/ 1504136 h 1837019"/>
                  <a:gd name="connsiteX35" fmla="*/ 2244148 w 2281139"/>
                  <a:gd name="connsiteY35" fmla="*/ 1467149 h 1837019"/>
                  <a:gd name="connsiteX36" fmla="*/ 2231817 w 2281139"/>
                  <a:gd name="connsiteY36" fmla="*/ 1417833 h 1837019"/>
                  <a:gd name="connsiteX37" fmla="*/ 2207156 w 2281139"/>
                  <a:gd name="connsiteY37" fmla="*/ 1343859 h 1837019"/>
                  <a:gd name="connsiteX38" fmla="*/ 2194826 w 2281139"/>
                  <a:gd name="connsiteY38" fmla="*/ 1306872 h 1837019"/>
                  <a:gd name="connsiteX39" fmla="*/ 2157835 w 2281139"/>
                  <a:gd name="connsiteY39" fmla="*/ 1232898 h 1837019"/>
                  <a:gd name="connsiteX40" fmla="*/ 2120843 w 2281139"/>
                  <a:gd name="connsiteY40" fmla="*/ 1220569 h 1837019"/>
                  <a:gd name="connsiteX41" fmla="*/ 2046860 w 2281139"/>
                  <a:gd name="connsiteY41" fmla="*/ 1109609 h 1837019"/>
                  <a:gd name="connsiteX42" fmla="*/ 2022199 w 2281139"/>
                  <a:gd name="connsiteY42" fmla="*/ 1072622 h 1837019"/>
                  <a:gd name="connsiteX43" fmla="*/ 1985208 w 2281139"/>
                  <a:gd name="connsiteY43" fmla="*/ 1060293 h 1837019"/>
                  <a:gd name="connsiteX44" fmla="*/ 1911225 w 2281139"/>
                  <a:gd name="connsiteY44" fmla="*/ 986319 h 1837019"/>
                  <a:gd name="connsiteX45" fmla="*/ 1886564 w 2281139"/>
                  <a:gd name="connsiteY45" fmla="*/ 949332 h 1837019"/>
                  <a:gd name="connsiteX46" fmla="*/ 1849573 w 2281139"/>
                  <a:gd name="connsiteY46" fmla="*/ 912345 h 1837019"/>
                  <a:gd name="connsiteX47" fmla="*/ 1800251 w 2281139"/>
                  <a:gd name="connsiteY47" fmla="*/ 838371 h 1837019"/>
                  <a:gd name="connsiteX48" fmla="*/ 1787920 w 2281139"/>
                  <a:gd name="connsiteY48" fmla="*/ 801384 h 1837019"/>
                  <a:gd name="connsiteX49" fmla="*/ 1750929 w 2281139"/>
                  <a:gd name="connsiteY49" fmla="*/ 764397 h 1837019"/>
                  <a:gd name="connsiteX50" fmla="*/ 1701607 w 2281139"/>
                  <a:gd name="connsiteY50" fmla="*/ 690423 h 1837019"/>
                  <a:gd name="connsiteX51" fmla="*/ 1664615 w 2281139"/>
                  <a:gd name="connsiteY51" fmla="*/ 653436 h 1837019"/>
                  <a:gd name="connsiteX52" fmla="*/ 1590632 w 2281139"/>
                  <a:gd name="connsiteY52" fmla="*/ 604120 h 1837019"/>
                  <a:gd name="connsiteX53" fmla="*/ 1553641 w 2281139"/>
                  <a:gd name="connsiteY53" fmla="*/ 579462 h 1837019"/>
                  <a:gd name="connsiteX54" fmla="*/ 1516650 w 2281139"/>
                  <a:gd name="connsiteY54" fmla="*/ 554804 h 1837019"/>
                  <a:gd name="connsiteX55" fmla="*/ 1479658 w 2281139"/>
                  <a:gd name="connsiteY55" fmla="*/ 530146 h 1837019"/>
                  <a:gd name="connsiteX56" fmla="*/ 1418006 w 2281139"/>
                  <a:gd name="connsiteY56" fmla="*/ 468501 h 1837019"/>
                  <a:gd name="connsiteX57" fmla="*/ 1344023 w 2281139"/>
                  <a:gd name="connsiteY57" fmla="*/ 406856 h 1837019"/>
                  <a:gd name="connsiteX58" fmla="*/ 1294701 w 2281139"/>
                  <a:gd name="connsiteY58" fmla="*/ 332882 h 1837019"/>
                  <a:gd name="connsiteX59" fmla="*/ 1257709 w 2281139"/>
                  <a:gd name="connsiteY59" fmla="*/ 258908 h 1837019"/>
                  <a:gd name="connsiteX60" fmla="*/ 1208388 w 2281139"/>
                  <a:gd name="connsiteY60" fmla="*/ 86302 h 1837019"/>
                  <a:gd name="connsiteX61" fmla="*/ 1146735 w 2281139"/>
                  <a:gd name="connsiteY61" fmla="*/ 24657 h 1837019"/>
                  <a:gd name="connsiteX62" fmla="*/ 1134405 w 2281139"/>
                  <a:gd name="connsiteY62" fmla="*/ 0 h 1837019"/>
                  <a:gd name="connsiteX0" fmla="*/ 1122074 w 2268808"/>
                  <a:gd name="connsiteY0" fmla="*/ 0 h 1837019"/>
                  <a:gd name="connsiteX1" fmla="*/ 1122074 w 2268808"/>
                  <a:gd name="connsiteY1" fmla="*/ 0 h 1837019"/>
                  <a:gd name="connsiteX2" fmla="*/ 974108 w 2268808"/>
                  <a:gd name="connsiteY2" fmla="*/ 86302 h 1837019"/>
                  <a:gd name="connsiteX3" fmla="*/ 826142 w 2268808"/>
                  <a:gd name="connsiteY3" fmla="*/ 271237 h 1837019"/>
                  <a:gd name="connsiteX4" fmla="*/ 776820 w 2268808"/>
                  <a:gd name="connsiteY4" fmla="*/ 345211 h 1837019"/>
                  <a:gd name="connsiteX5" fmla="*/ 665846 w 2268808"/>
                  <a:gd name="connsiteY5" fmla="*/ 493159 h 1837019"/>
                  <a:gd name="connsiteX6" fmla="*/ 542541 w 2268808"/>
                  <a:gd name="connsiteY6" fmla="*/ 678094 h 1837019"/>
                  <a:gd name="connsiteX7" fmla="*/ 419236 w 2268808"/>
                  <a:gd name="connsiteY7" fmla="*/ 813713 h 1837019"/>
                  <a:gd name="connsiteX8" fmla="*/ 320592 w 2268808"/>
                  <a:gd name="connsiteY8" fmla="*/ 961661 h 1837019"/>
                  <a:gd name="connsiteX9" fmla="*/ 135635 w 2268808"/>
                  <a:gd name="connsiteY9" fmla="*/ 1146595 h 1837019"/>
                  <a:gd name="connsiteX10" fmla="*/ 36991 w 2268808"/>
                  <a:gd name="connsiteY10" fmla="*/ 1306872 h 1837019"/>
                  <a:gd name="connsiteX11" fmla="*/ 0 w 2268808"/>
                  <a:gd name="connsiteY11" fmla="*/ 1417833 h 1837019"/>
                  <a:gd name="connsiteX12" fmla="*/ 0 w 2268808"/>
                  <a:gd name="connsiteY12" fmla="*/ 1664413 h 1837019"/>
                  <a:gd name="connsiteX13" fmla="*/ 36991 w 2268808"/>
                  <a:gd name="connsiteY13" fmla="*/ 1689071 h 1837019"/>
                  <a:gd name="connsiteX14" fmla="*/ 73983 w 2268808"/>
                  <a:gd name="connsiteY14" fmla="*/ 1726058 h 1837019"/>
                  <a:gd name="connsiteX15" fmla="*/ 110974 w 2268808"/>
                  <a:gd name="connsiteY15" fmla="*/ 1738387 h 1837019"/>
                  <a:gd name="connsiteX16" fmla="*/ 160296 w 2268808"/>
                  <a:gd name="connsiteY16" fmla="*/ 1750716 h 1837019"/>
                  <a:gd name="connsiteX17" fmla="*/ 197288 w 2268808"/>
                  <a:gd name="connsiteY17" fmla="*/ 1763045 h 1837019"/>
                  <a:gd name="connsiteX18" fmla="*/ 308262 w 2268808"/>
                  <a:gd name="connsiteY18" fmla="*/ 1775374 h 1837019"/>
                  <a:gd name="connsiteX19" fmla="*/ 431567 w 2268808"/>
                  <a:gd name="connsiteY19" fmla="*/ 1787703 h 1837019"/>
                  <a:gd name="connsiteX20" fmla="*/ 591863 w 2268808"/>
                  <a:gd name="connsiteY20" fmla="*/ 1824690 h 1837019"/>
                  <a:gd name="connsiteX21" fmla="*/ 628854 w 2268808"/>
                  <a:gd name="connsiteY21" fmla="*/ 1837019 h 1837019"/>
                  <a:gd name="connsiteX22" fmla="*/ 1035760 w 2268808"/>
                  <a:gd name="connsiteY22" fmla="*/ 1824690 h 1837019"/>
                  <a:gd name="connsiteX23" fmla="*/ 1109743 w 2268808"/>
                  <a:gd name="connsiteY23" fmla="*/ 1800032 h 1837019"/>
                  <a:gd name="connsiteX24" fmla="*/ 1159065 w 2268808"/>
                  <a:gd name="connsiteY24" fmla="*/ 1787703 h 1837019"/>
                  <a:gd name="connsiteX25" fmla="*/ 1307031 w 2268808"/>
                  <a:gd name="connsiteY25" fmla="*/ 1775374 h 1837019"/>
                  <a:gd name="connsiteX26" fmla="*/ 1467327 w 2268808"/>
                  <a:gd name="connsiteY26" fmla="*/ 1750716 h 1837019"/>
                  <a:gd name="connsiteX27" fmla="*/ 1713937 w 2268808"/>
                  <a:gd name="connsiteY27" fmla="*/ 1713729 h 1837019"/>
                  <a:gd name="connsiteX28" fmla="*/ 2145504 w 2268808"/>
                  <a:gd name="connsiteY28" fmla="*/ 1689071 h 1837019"/>
                  <a:gd name="connsiteX29" fmla="*/ 2182495 w 2268808"/>
                  <a:gd name="connsiteY29" fmla="*/ 1676742 h 1837019"/>
                  <a:gd name="connsiteX30" fmla="*/ 2256478 w 2268808"/>
                  <a:gd name="connsiteY30" fmla="*/ 1627426 h 1837019"/>
                  <a:gd name="connsiteX31" fmla="*/ 2268808 w 2268808"/>
                  <a:gd name="connsiteY31" fmla="*/ 1590439 h 1837019"/>
                  <a:gd name="connsiteX32" fmla="*/ 2256478 w 2268808"/>
                  <a:gd name="connsiteY32" fmla="*/ 1553452 h 1837019"/>
                  <a:gd name="connsiteX33" fmla="*/ 2244147 w 2268808"/>
                  <a:gd name="connsiteY33" fmla="*/ 1504136 h 1837019"/>
                  <a:gd name="connsiteX34" fmla="*/ 2231817 w 2268808"/>
                  <a:gd name="connsiteY34" fmla="*/ 1467149 h 1837019"/>
                  <a:gd name="connsiteX35" fmla="*/ 2219486 w 2268808"/>
                  <a:gd name="connsiteY35" fmla="*/ 1417833 h 1837019"/>
                  <a:gd name="connsiteX36" fmla="*/ 2194825 w 2268808"/>
                  <a:gd name="connsiteY36" fmla="*/ 1343859 h 1837019"/>
                  <a:gd name="connsiteX37" fmla="*/ 2182495 w 2268808"/>
                  <a:gd name="connsiteY37" fmla="*/ 1306872 h 1837019"/>
                  <a:gd name="connsiteX38" fmla="*/ 2145504 w 2268808"/>
                  <a:gd name="connsiteY38" fmla="*/ 1232898 h 1837019"/>
                  <a:gd name="connsiteX39" fmla="*/ 2108512 w 2268808"/>
                  <a:gd name="connsiteY39" fmla="*/ 1220569 h 1837019"/>
                  <a:gd name="connsiteX40" fmla="*/ 2034529 w 2268808"/>
                  <a:gd name="connsiteY40" fmla="*/ 1109609 h 1837019"/>
                  <a:gd name="connsiteX41" fmla="*/ 2009868 w 2268808"/>
                  <a:gd name="connsiteY41" fmla="*/ 1072622 h 1837019"/>
                  <a:gd name="connsiteX42" fmla="*/ 1972877 w 2268808"/>
                  <a:gd name="connsiteY42" fmla="*/ 1060293 h 1837019"/>
                  <a:gd name="connsiteX43" fmla="*/ 1898894 w 2268808"/>
                  <a:gd name="connsiteY43" fmla="*/ 986319 h 1837019"/>
                  <a:gd name="connsiteX44" fmla="*/ 1874233 w 2268808"/>
                  <a:gd name="connsiteY44" fmla="*/ 949332 h 1837019"/>
                  <a:gd name="connsiteX45" fmla="*/ 1837242 w 2268808"/>
                  <a:gd name="connsiteY45" fmla="*/ 912345 h 1837019"/>
                  <a:gd name="connsiteX46" fmla="*/ 1787920 w 2268808"/>
                  <a:gd name="connsiteY46" fmla="*/ 838371 h 1837019"/>
                  <a:gd name="connsiteX47" fmla="*/ 1775589 w 2268808"/>
                  <a:gd name="connsiteY47" fmla="*/ 801384 h 1837019"/>
                  <a:gd name="connsiteX48" fmla="*/ 1738598 w 2268808"/>
                  <a:gd name="connsiteY48" fmla="*/ 764397 h 1837019"/>
                  <a:gd name="connsiteX49" fmla="*/ 1689276 w 2268808"/>
                  <a:gd name="connsiteY49" fmla="*/ 690423 h 1837019"/>
                  <a:gd name="connsiteX50" fmla="*/ 1652284 w 2268808"/>
                  <a:gd name="connsiteY50" fmla="*/ 653436 h 1837019"/>
                  <a:gd name="connsiteX51" fmla="*/ 1578301 w 2268808"/>
                  <a:gd name="connsiteY51" fmla="*/ 604120 h 1837019"/>
                  <a:gd name="connsiteX52" fmla="*/ 1541310 w 2268808"/>
                  <a:gd name="connsiteY52" fmla="*/ 579462 h 1837019"/>
                  <a:gd name="connsiteX53" fmla="*/ 1504319 w 2268808"/>
                  <a:gd name="connsiteY53" fmla="*/ 554804 h 1837019"/>
                  <a:gd name="connsiteX54" fmla="*/ 1467327 w 2268808"/>
                  <a:gd name="connsiteY54" fmla="*/ 530146 h 1837019"/>
                  <a:gd name="connsiteX55" fmla="*/ 1405675 w 2268808"/>
                  <a:gd name="connsiteY55" fmla="*/ 468501 h 1837019"/>
                  <a:gd name="connsiteX56" fmla="*/ 1331692 w 2268808"/>
                  <a:gd name="connsiteY56" fmla="*/ 406856 h 1837019"/>
                  <a:gd name="connsiteX57" fmla="*/ 1282370 w 2268808"/>
                  <a:gd name="connsiteY57" fmla="*/ 332882 h 1837019"/>
                  <a:gd name="connsiteX58" fmla="*/ 1245378 w 2268808"/>
                  <a:gd name="connsiteY58" fmla="*/ 258908 h 1837019"/>
                  <a:gd name="connsiteX59" fmla="*/ 1196057 w 2268808"/>
                  <a:gd name="connsiteY59" fmla="*/ 86302 h 1837019"/>
                  <a:gd name="connsiteX60" fmla="*/ 1134404 w 2268808"/>
                  <a:gd name="connsiteY60" fmla="*/ 24657 h 1837019"/>
                  <a:gd name="connsiteX61" fmla="*/ 1122074 w 2268808"/>
                  <a:gd name="connsiteY61" fmla="*/ 0 h 1837019"/>
                  <a:gd name="connsiteX0" fmla="*/ 1122074 w 2268808"/>
                  <a:gd name="connsiteY0" fmla="*/ 0 h 1837019"/>
                  <a:gd name="connsiteX1" fmla="*/ 1122074 w 2268808"/>
                  <a:gd name="connsiteY1" fmla="*/ 0 h 1837019"/>
                  <a:gd name="connsiteX2" fmla="*/ 974108 w 2268808"/>
                  <a:gd name="connsiteY2" fmla="*/ 86302 h 1837019"/>
                  <a:gd name="connsiteX3" fmla="*/ 826142 w 2268808"/>
                  <a:gd name="connsiteY3" fmla="*/ 271237 h 1837019"/>
                  <a:gd name="connsiteX4" fmla="*/ 776820 w 2268808"/>
                  <a:gd name="connsiteY4" fmla="*/ 345211 h 1837019"/>
                  <a:gd name="connsiteX5" fmla="*/ 665846 w 2268808"/>
                  <a:gd name="connsiteY5" fmla="*/ 493159 h 1837019"/>
                  <a:gd name="connsiteX6" fmla="*/ 542541 w 2268808"/>
                  <a:gd name="connsiteY6" fmla="*/ 678094 h 1837019"/>
                  <a:gd name="connsiteX7" fmla="*/ 419236 w 2268808"/>
                  <a:gd name="connsiteY7" fmla="*/ 813713 h 1837019"/>
                  <a:gd name="connsiteX8" fmla="*/ 320592 w 2268808"/>
                  <a:gd name="connsiteY8" fmla="*/ 961661 h 1837019"/>
                  <a:gd name="connsiteX9" fmla="*/ 135635 w 2268808"/>
                  <a:gd name="connsiteY9" fmla="*/ 1146595 h 1837019"/>
                  <a:gd name="connsiteX10" fmla="*/ 36991 w 2268808"/>
                  <a:gd name="connsiteY10" fmla="*/ 1306872 h 1837019"/>
                  <a:gd name="connsiteX11" fmla="*/ 0 w 2268808"/>
                  <a:gd name="connsiteY11" fmla="*/ 1664413 h 1837019"/>
                  <a:gd name="connsiteX12" fmla="*/ 36991 w 2268808"/>
                  <a:gd name="connsiteY12" fmla="*/ 1689071 h 1837019"/>
                  <a:gd name="connsiteX13" fmla="*/ 73983 w 2268808"/>
                  <a:gd name="connsiteY13" fmla="*/ 1726058 h 1837019"/>
                  <a:gd name="connsiteX14" fmla="*/ 110974 w 2268808"/>
                  <a:gd name="connsiteY14" fmla="*/ 1738387 h 1837019"/>
                  <a:gd name="connsiteX15" fmla="*/ 160296 w 2268808"/>
                  <a:gd name="connsiteY15" fmla="*/ 1750716 h 1837019"/>
                  <a:gd name="connsiteX16" fmla="*/ 197288 w 2268808"/>
                  <a:gd name="connsiteY16" fmla="*/ 1763045 h 1837019"/>
                  <a:gd name="connsiteX17" fmla="*/ 308262 w 2268808"/>
                  <a:gd name="connsiteY17" fmla="*/ 1775374 h 1837019"/>
                  <a:gd name="connsiteX18" fmla="*/ 431567 w 2268808"/>
                  <a:gd name="connsiteY18" fmla="*/ 1787703 h 1837019"/>
                  <a:gd name="connsiteX19" fmla="*/ 591863 w 2268808"/>
                  <a:gd name="connsiteY19" fmla="*/ 1824690 h 1837019"/>
                  <a:gd name="connsiteX20" fmla="*/ 628854 w 2268808"/>
                  <a:gd name="connsiteY20" fmla="*/ 1837019 h 1837019"/>
                  <a:gd name="connsiteX21" fmla="*/ 1035760 w 2268808"/>
                  <a:gd name="connsiteY21" fmla="*/ 1824690 h 1837019"/>
                  <a:gd name="connsiteX22" fmla="*/ 1109743 w 2268808"/>
                  <a:gd name="connsiteY22" fmla="*/ 1800032 h 1837019"/>
                  <a:gd name="connsiteX23" fmla="*/ 1159065 w 2268808"/>
                  <a:gd name="connsiteY23" fmla="*/ 1787703 h 1837019"/>
                  <a:gd name="connsiteX24" fmla="*/ 1307031 w 2268808"/>
                  <a:gd name="connsiteY24" fmla="*/ 1775374 h 1837019"/>
                  <a:gd name="connsiteX25" fmla="*/ 1467327 w 2268808"/>
                  <a:gd name="connsiteY25" fmla="*/ 1750716 h 1837019"/>
                  <a:gd name="connsiteX26" fmla="*/ 1713937 w 2268808"/>
                  <a:gd name="connsiteY26" fmla="*/ 1713729 h 1837019"/>
                  <a:gd name="connsiteX27" fmla="*/ 2145504 w 2268808"/>
                  <a:gd name="connsiteY27" fmla="*/ 1689071 h 1837019"/>
                  <a:gd name="connsiteX28" fmla="*/ 2182495 w 2268808"/>
                  <a:gd name="connsiteY28" fmla="*/ 1676742 h 1837019"/>
                  <a:gd name="connsiteX29" fmla="*/ 2256478 w 2268808"/>
                  <a:gd name="connsiteY29" fmla="*/ 1627426 h 1837019"/>
                  <a:gd name="connsiteX30" fmla="*/ 2268808 w 2268808"/>
                  <a:gd name="connsiteY30" fmla="*/ 1590439 h 1837019"/>
                  <a:gd name="connsiteX31" fmla="*/ 2256478 w 2268808"/>
                  <a:gd name="connsiteY31" fmla="*/ 1553452 h 1837019"/>
                  <a:gd name="connsiteX32" fmla="*/ 2244147 w 2268808"/>
                  <a:gd name="connsiteY32" fmla="*/ 1504136 h 1837019"/>
                  <a:gd name="connsiteX33" fmla="*/ 2231817 w 2268808"/>
                  <a:gd name="connsiteY33" fmla="*/ 1467149 h 1837019"/>
                  <a:gd name="connsiteX34" fmla="*/ 2219486 w 2268808"/>
                  <a:gd name="connsiteY34" fmla="*/ 1417833 h 1837019"/>
                  <a:gd name="connsiteX35" fmla="*/ 2194825 w 2268808"/>
                  <a:gd name="connsiteY35" fmla="*/ 1343859 h 1837019"/>
                  <a:gd name="connsiteX36" fmla="*/ 2182495 w 2268808"/>
                  <a:gd name="connsiteY36" fmla="*/ 1306872 h 1837019"/>
                  <a:gd name="connsiteX37" fmla="*/ 2145504 w 2268808"/>
                  <a:gd name="connsiteY37" fmla="*/ 1232898 h 1837019"/>
                  <a:gd name="connsiteX38" fmla="*/ 2108512 w 2268808"/>
                  <a:gd name="connsiteY38" fmla="*/ 1220569 h 1837019"/>
                  <a:gd name="connsiteX39" fmla="*/ 2034529 w 2268808"/>
                  <a:gd name="connsiteY39" fmla="*/ 1109609 h 1837019"/>
                  <a:gd name="connsiteX40" fmla="*/ 2009868 w 2268808"/>
                  <a:gd name="connsiteY40" fmla="*/ 1072622 h 1837019"/>
                  <a:gd name="connsiteX41" fmla="*/ 1972877 w 2268808"/>
                  <a:gd name="connsiteY41" fmla="*/ 1060293 h 1837019"/>
                  <a:gd name="connsiteX42" fmla="*/ 1898894 w 2268808"/>
                  <a:gd name="connsiteY42" fmla="*/ 986319 h 1837019"/>
                  <a:gd name="connsiteX43" fmla="*/ 1874233 w 2268808"/>
                  <a:gd name="connsiteY43" fmla="*/ 949332 h 1837019"/>
                  <a:gd name="connsiteX44" fmla="*/ 1837242 w 2268808"/>
                  <a:gd name="connsiteY44" fmla="*/ 912345 h 1837019"/>
                  <a:gd name="connsiteX45" fmla="*/ 1787920 w 2268808"/>
                  <a:gd name="connsiteY45" fmla="*/ 838371 h 1837019"/>
                  <a:gd name="connsiteX46" fmla="*/ 1775589 w 2268808"/>
                  <a:gd name="connsiteY46" fmla="*/ 801384 h 1837019"/>
                  <a:gd name="connsiteX47" fmla="*/ 1738598 w 2268808"/>
                  <a:gd name="connsiteY47" fmla="*/ 764397 h 1837019"/>
                  <a:gd name="connsiteX48" fmla="*/ 1689276 w 2268808"/>
                  <a:gd name="connsiteY48" fmla="*/ 690423 h 1837019"/>
                  <a:gd name="connsiteX49" fmla="*/ 1652284 w 2268808"/>
                  <a:gd name="connsiteY49" fmla="*/ 653436 h 1837019"/>
                  <a:gd name="connsiteX50" fmla="*/ 1578301 w 2268808"/>
                  <a:gd name="connsiteY50" fmla="*/ 604120 h 1837019"/>
                  <a:gd name="connsiteX51" fmla="*/ 1541310 w 2268808"/>
                  <a:gd name="connsiteY51" fmla="*/ 579462 h 1837019"/>
                  <a:gd name="connsiteX52" fmla="*/ 1504319 w 2268808"/>
                  <a:gd name="connsiteY52" fmla="*/ 554804 h 1837019"/>
                  <a:gd name="connsiteX53" fmla="*/ 1467327 w 2268808"/>
                  <a:gd name="connsiteY53" fmla="*/ 530146 h 1837019"/>
                  <a:gd name="connsiteX54" fmla="*/ 1405675 w 2268808"/>
                  <a:gd name="connsiteY54" fmla="*/ 468501 h 1837019"/>
                  <a:gd name="connsiteX55" fmla="*/ 1331692 w 2268808"/>
                  <a:gd name="connsiteY55" fmla="*/ 406856 h 1837019"/>
                  <a:gd name="connsiteX56" fmla="*/ 1282370 w 2268808"/>
                  <a:gd name="connsiteY56" fmla="*/ 332882 h 1837019"/>
                  <a:gd name="connsiteX57" fmla="*/ 1245378 w 2268808"/>
                  <a:gd name="connsiteY57" fmla="*/ 258908 h 1837019"/>
                  <a:gd name="connsiteX58" fmla="*/ 1196057 w 2268808"/>
                  <a:gd name="connsiteY58" fmla="*/ 86302 h 1837019"/>
                  <a:gd name="connsiteX59" fmla="*/ 1134404 w 2268808"/>
                  <a:gd name="connsiteY59" fmla="*/ 24657 h 1837019"/>
                  <a:gd name="connsiteX60" fmla="*/ 1122074 w 2268808"/>
                  <a:gd name="connsiteY60" fmla="*/ 0 h 1837019"/>
                  <a:gd name="connsiteX0" fmla="*/ 1122074 w 2268808"/>
                  <a:gd name="connsiteY0" fmla="*/ 0 h 1837019"/>
                  <a:gd name="connsiteX1" fmla="*/ 1122074 w 2268808"/>
                  <a:gd name="connsiteY1" fmla="*/ 0 h 1837019"/>
                  <a:gd name="connsiteX2" fmla="*/ 974108 w 2268808"/>
                  <a:gd name="connsiteY2" fmla="*/ 86302 h 1837019"/>
                  <a:gd name="connsiteX3" fmla="*/ 826142 w 2268808"/>
                  <a:gd name="connsiteY3" fmla="*/ 271237 h 1837019"/>
                  <a:gd name="connsiteX4" fmla="*/ 776820 w 2268808"/>
                  <a:gd name="connsiteY4" fmla="*/ 345211 h 1837019"/>
                  <a:gd name="connsiteX5" fmla="*/ 665846 w 2268808"/>
                  <a:gd name="connsiteY5" fmla="*/ 493159 h 1837019"/>
                  <a:gd name="connsiteX6" fmla="*/ 542541 w 2268808"/>
                  <a:gd name="connsiteY6" fmla="*/ 678094 h 1837019"/>
                  <a:gd name="connsiteX7" fmla="*/ 419236 w 2268808"/>
                  <a:gd name="connsiteY7" fmla="*/ 813713 h 1837019"/>
                  <a:gd name="connsiteX8" fmla="*/ 320592 w 2268808"/>
                  <a:gd name="connsiteY8" fmla="*/ 961661 h 1837019"/>
                  <a:gd name="connsiteX9" fmla="*/ 135635 w 2268808"/>
                  <a:gd name="connsiteY9" fmla="*/ 1146595 h 1837019"/>
                  <a:gd name="connsiteX10" fmla="*/ 36991 w 2268808"/>
                  <a:gd name="connsiteY10" fmla="*/ 1306872 h 1837019"/>
                  <a:gd name="connsiteX11" fmla="*/ 0 w 2268808"/>
                  <a:gd name="connsiteY11" fmla="*/ 1664413 h 1837019"/>
                  <a:gd name="connsiteX12" fmla="*/ 36991 w 2268808"/>
                  <a:gd name="connsiteY12" fmla="*/ 1689071 h 1837019"/>
                  <a:gd name="connsiteX13" fmla="*/ 73983 w 2268808"/>
                  <a:gd name="connsiteY13" fmla="*/ 1726058 h 1837019"/>
                  <a:gd name="connsiteX14" fmla="*/ 110974 w 2268808"/>
                  <a:gd name="connsiteY14" fmla="*/ 1738387 h 1837019"/>
                  <a:gd name="connsiteX15" fmla="*/ 197288 w 2268808"/>
                  <a:gd name="connsiteY15" fmla="*/ 1763045 h 1837019"/>
                  <a:gd name="connsiteX16" fmla="*/ 308262 w 2268808"/>
                  <a:gd name="connsiteY16" fmla="*/ 1775374 h 1837019"/>
                  <a:gd name="connsiteX17" fmla="*/ 431567 w 2268808"/>
                  <a:gd name="connsiteY17" fmla="*/ 1787703 h 1837019"/>
                  <a:gd name="connsiteX18" fmla="*/ 591863 w 2268808"/>
                  <a:gd name="connsiteY18" fmla="*/ 1824690 h 1837019"/>
                  <a:gd name="connsiteX19" fmla="*/ 628854 w 2268808"/>
                  <a:gd name="connsiteY19" fmla="*/ 1837019 h 1837019"/>
                  <a:gd name="connsiteX20" fmla="*/ 1035760 w 2268808"/>
                  <a:gd name="connsiteY20" fmla="*/ 1824690 h 1837019"/>
                  <a:gd name="connsiteX21" fmla="*/ 1109743 w 2268808"/>
                  <a:gd name="connsiteY21" fmla="*/ 1800032 h 1837019"/>
                  <a:gd name="connsiteX22" fmla="*/ 1159065 w 2268808"/>
                  <a:gd name="connsiteY22" fmla="*/ 1787703 h 1837019"/>
                  <a:gd name="connsiteX23" fmla="*/ 1307031 w 2268808"/>
                  <a:gd name="connsiteY23" fmla="*/ 1775374 h 1837019"/>
                  <a:gd name="connsiteX24" fmla="*/ 1467327 w 2268808"/>
                  <a:gd name="connsiteY24" fmla="*/ 1750716 h 1837019"/>
                  <a:gd name="connsiteX25" fmla="*/ 1713937 w 2268808"/>
                  <a:gd name="connsiteY25" fmla="*/ 1713729 h 1837019"/>
                  <a:gd name="connsiteX26" fmla="*/ 2145504 w 2268808"/>
                  <a:gd name="connsiteY26" fmla="*/ 1689071 h 1837019"/>
                  <a:gd name="connsiteX27" fmla="*/ 2182495 w 2268808"/>
                  <a:gd name="connsiteY27" fmla="*/ 1676742 h 1837019"/>
                  <a:gd name="connsiteX28" fmla="*/ 2256478 w 2268808"/>
                  <a:gd name="connsiteY28" fmla="*/ 1627426 h 1837019"/>
                  <a:gd name="connsiteX29" fmla="*/ 2268808 w 2268808"/>
                  <a:gd name="connsiteY29" fmla="*/ 1590439 h 1837019"/>
                  <a:gd name="connsiteX30" fmla="*/ 2256478 w 2268808"/>
                  <a:gd name="connsiteY30" fmla="*/ 1553452 h 1837019"/>
                  <a:gd name="connsiteX31" fmla="*/ 2244147 w 2268808"/>
                  <a:gd name="connsiteY31" fmla="*/ 1504136 h 1837019"/>
                  <a:gd name="connsiteX32" fmla="*/ 2231817 w 2268808"/>
                  <a:gd name="connsiteY32" fmla="*/ 1467149 h 1837019"/>
                  <a:gd name="connsiteX33" fmla="*/ 2219486 w 2268808"/>
                  <a:gd name="connsiteY33" fmla="*/ 1417833 h 1837019"/>
                  <a:gd name="connsiteX34" fmla="*/ 2194825 w 2268808"/>
                  <a:gd name="connsiteY34" fmla="*/ 1343859 h 1837019"/>
                  <a:gd name="connsiteX35" fmla="*/ 2182495 w 2268808"/>
                  <a:gd name="connsiteY35" fmla="*/ 1306872 h 1837019"/>
                  <a:gd name="connsiteX36" fmla="*/ 2145504 w 2268808"/>
                  <a:gd name="connsiteY36" fmla="*/ 1232898 h 1837019"/>
                  <a:gd name="connsiteX37" fmla="*/ 2108512 w 2268808"/>
                  <a:gd name="connsiteY37" fmla="*/ 1220569 h 1837019"/>
                  <a:gd name="connsiteX38" fmla="*/ 2034529 w 2268808"/>
                  <a:gd name="connsiteY38" fmla="*/ 1109609 h 1837019"/>
                  <a:gd name="connsiteX39" fmla="*/ 2009868 w 2268808"/>
                  <a:gd name="connsiteY39" fmla="*/ 1072622 h 1837019"/>
                  <a:gd name="connsiteX40" fmla="*/ 1972877 w 2268808"/>
                  <a:gd name="connsiteY40" fmla="*/ 1060293 h 1837019"/>
                  <a:gd name="connsiteX41" fmla="*/ 1898894 w 2268808"/>
                  <a:gd name="connsiteY41" fmla="*/ 986319 h 1837019"/>
                  <a:gd name="connsiteX42" fmla="*/ 1874233 w 2268808"/>
                  <a:gd name="connsiteY42" fmla="*/ 949332 h 1837019"/>
                  <a:gd name="connsiteX43" fmla="*/ 1837242 w 2268808"/>
                  <a:gd name="connsiteY43" fmla="*/ 912345 h 1837019"/>
                  <a:gd name="connsiteX44" fmla="*/ 1787920 w 2268808"/>
                  <a:gd name="connsiteY44" fmla="*/ 838371 h 1837019"/>
                  <a:gd name="connsiteX45" fmla="*/ 1775589 w 2268808"/>
                  <a:gd name="connsiteY45" fmla="*/ 801384 h 1837019"/>
                  <a:gd name="connsiteX46" fmla="*/ 1738598 w 2268808"/>
                  <a:gd name="connsiteY46" fmla="*/ 764397 h 1837019"/>
                  <a:gd name="connsiteX47" fmla="*/ 1689276 w 2268808"/>
                  <a:gd name="connsiteY47" fmla="*/ 690423 h 1837019"/>
                  <a:gd name="connsiteX48" fmla="*/ 1652284 w 2268808"/>
                  <a:gd name="connsiteY48" fmla="*/ 653436 h 1837019"/>
                  <a:gd name="connsiteX49" fmla="*/ 1578301 w 2268808"/>
                  <a:gd name="connsiteY49" fmla="*/ 604120 h 1837019"/>
                  <a:gd name="connsiteX50" fmla="*/ 1541310 w 2268808"/>
                  <a:gd name="connsiteY50" fmla="*/ 579462 h 1837019"/>
                  <a:gd name="connsiteX51" fmla="*/ 1504319 w 2268808"/>
                  <a:gd name="connsiteY51" fmla="*/ 554804 h 1837019"/>
                  <a:gd name="connsiteX52" fmla="*/ 1467327 w 2268808"/>
                  <a:gd name="connsiteY52" fmla="*/ 530146 h 1837019"/>
                  <a:gd name="connsiteX53" fmla="*/ 1405675 w 2268808"/>
                  <a:gd name="connsiteY53" fmla="*/ 468501 h 1837019"/>
                  <a:gd name="connsiteX54" fmla="*/ 1331692 w 2268808"/>
                  <a:gd name="connsiteY54" fmla="*/ 406856 h 1837019"/>
                  <a:gd name="connsiteX55" fmla="*/ 1282370 w 2268808"/>
                  <a:gd name="connsiteY55" fmla="*/ 332882 h 1837019"/>
                  <a:gd name="connsiteX56" fmla="*/ 1245378 w 2268808"/>
                  <a:gd name="connsiteY56" fmla="*/ 258908 h 1837019"/>
                  <a:gd name="connsiteX57" fmla="*/ 1196057 w 2268808"/>
                  <a:gd name="connsiteY57" fmla="*/ 86302 h 1837019"/>
                  <a:gd name="connsiteX58" fmla="*/ 1134404 w 2268808"/>
                  <a:gd name="connsiteY58" fmla="*/ 24657 h 1837019"/>
                  <a:gd name="connsiteX59" fmla="*/ 1122074 w 2268808"/>
                  <a:gd name="connsiteY59" fmla="*/ 0 h 1837019"/>
                  <a:gd name="connsiteX0" fmla="*/ 1122074 w 2268808"/>
                  <a:gd name="connsiteY0" fmla="*/ 0 h 1837019"/>
                  <a:gd name="connsiteX1" fmla="*/ 1122074 w 2268808"/>
                  <a:gd name="connsiteY1" fmla="*/ 0 h 1837019"/>
                  <a:gd name="connsiteX2" fmla="*/ 974108 w 2268808"/>
                  <a:gd name="connsiteY2" fmla="*/ 86302 h 1837019"/>
                  <a:gd name="connsiteX3" fmla="*/ 826142 w 2268808"/>
                  <a:gd name="connsiteY3" fmla="*/ 271237 h 1837019"/>
                  <a:gd name="connsiteX4" fmla="*/ 776820 w 2268808"/>
                  <a:gd name="connsiteY4" fmla="*/ 345211 h 1837019"/>
                  <a:gd name="connsiteX5" fmla="*/ 665846 w 2268808"/>
                  <a:gd name="connsiteY5" fmla="*/ 493159 h 1837019"/>
                  <a:gd name="connsiteX6" fmla="*/ 542541 w 2268808"/>
                  <a:gd name="connsiteY6" fmla="*/ 678094 h 1837019"/>
                  <a:gd name="connsiteX7" fmla="*/ 419236 w 2268808"/>
                  <a:gd name="connsiteY7" fmla="*/ 813713 h 1837019"/>
                  <a:gd name="connsiteX8" fmla="*/ 320592 w 2268808"/>
                  <a:gd name="connsiteY8" fmla="*/ 961661 h 1837019"/>
                  <a:gd name="connsiteX9" fmla="*/ 135635 w 2268808"/>
                  <a:gd name="connsiteY9" fmla="*/ 1146595 h 1837019"/>
                  <a:gd name="connsiteX10" fmla="*/ 36991 w 2268808"/>
                  <a:gd name="connsiteY10" fmla="*/ 1306872 h 1837019"/>
                  <a:gd name="connsiteX11" fmla="*/ 0 w 2268808"/>
                  <a:gd name="connsiteY11" fmla="*/ 1664413 h 1837019"/>
                  <a:gd name="connsiteX12" fmla="*/ 36991 w 2268808"/>
                  <a:gd name="connsiteY12" fmla="*/ 1689071 h 1837019"/>
                  <a:gd name="connsiteX13" fmla="*/ 73983 w 2268808"/>
                  <a:gd name="connsiteY13" fmla="*/ 1726058 h 1837019"/>
                  <a:gd name="connsiteX14" fmla="*/ 197288 w 2268808"/>
                  <a:gd name="connsiteY14" fmla="*/ 1763045 h 1837019"/>
                  <a:gd name="connsiteX15" fmla="*/ 308262 w 2268808"/>
                  <a:gd name="connsiteY15" fmla="*/ 1775374 h 1837019"/>
                  <a:gd name="connsiteX16" fmla="*/ 431567 w 2268808"/>
                  <a:gd name="connsiteY16" fmla="*/ 1787703 h 1837019"/>
                  <a:gd name="connsiteX17" fmla="*/ 591863 w 2268808"/>
                  <a:gd name="connsiteY17" fmla="*/ 1824690 h 1837019"/>
                  <a:gd name="connsiteX18" fmla="*/ 628854 w 2268808"/>
                  <a:gd name="connsiteY18" fmla="*/ 1837019 h 1837019"/>
                  <a:gd name="connsiteX19" fmla="*/ 1035760 w 2268808"/>
                  <a:gd name="connsiteY19" fmla="*/ 1824690 h 1837019"/>
                  <a:gd name="connsiteX20" fmla="*/ 1109743 w 2268808"/>
                  <a:gd name="connsiteY20" fmla="*/ 1800032 h 1837019"/>
                  <a:gd name="connsiteX21" fmla="*/ 1159065 w 2268808"/>
                  <a:gd name="connsiteY21" fmla="*/ 1787703 h 1837019"/>
                  <a:gd name="connsiteX22" fmla="*/ 1307031 w 2268808"/>
                  <a:gd name="connsiteY22" fmla="*/ 1775374 h 1837019"/>
                  <a:gd name="connsiteX23" fmla="*/ 1467327 w 2268808"/>
                  <a:gd name="connsiteY23" fmla="*/ 1750716 h 1837019"/>
                  <a:gd name="connsiteX24" fmla="*/ 1713937 w 2268808"/>
                  <a:gd name="connsiteY24" fmla="*/ 1713729 h 1837019"/>
                  <a:gd name="connsiteX25" fmla="*/ 2145504 w 2268808"/>
                  <a:gd name="connsiteY25" fmla="*/ 1689071 h 1837019"/>
                  <a:gd name="connsiteX26" fmla="*/ 2182495 w 2268808"/>
                  <a:gd name="connsiteY26" fmla="*/ 1676742 h 1837019"/>
                  <a:gd name="connsiteX27" fmla="*/ 2256478 w 2268808"/>
                  <a:gd name="connsiteY27" fmla="*/ 1627426 h 1837019"/>
                  <a:gd name="connsiteX28" fmla="*/ 2268808 w 2268808"/>
                  <a:gd name="connsiteY28" fmla="*/ 1590439 h 1837019"/>
                  <a:gd name="connsiteX29" fmla="*/ 2256478 w 2268808"/>
                  <a:gd name="connsiteY29" fmla="*/ 1553452 h 1837019"/>
                  <a:gd name="connsiteX30" fmla="*/ 2244147 w 2268808"/>
                  <a:gd name="connsiteY30" fmla="*/ 1504136 h 1837019"/>
                  <a:gd name="connsiteX31" fmla="*/ 2231817 w 2268808"/>
                  <a:gd name="connsiteY31" fmla="*/ 1467149 h 1837019"/>
                  <a:gd name="connsiteX32" fmla="*/ 2219486 w 2268808"/>
                  <a:gd name="connsiteY32" fmla="*/ 1417833 h 1837019"/>
                  <a:gd name="connsiteX33" fmla="*/ 2194825 w 2268808"/>
                  <a:gd name="connsiteY33" fmla="*/ 1343859 h 1837019"/>
                  <a:gd name="connsiteX34" fmla="*/ 2182495 w 2268808"/>
                  <a:gd name="connsiteY34" fmla="*/ 1306872 h 1837019"/>
                  <a:gd name="connsiteX35" fmla="*/ 2145504 w 2268808"/>
                  <a:gd name="connsiteY35" fmla="*/ 1232898 h 1837019"/>
                  <a:gd name="connsiteX36" fmla="*/ 2108512 w 2268808"/>
                  <a:gd name="connsiteY36" fmla="*/ 1220569 h 1837019"/>
                  <a:gd name="connsiteX37" fmla="*/ 2034529 w 2268808"/>
                  <a:gd name="connsiteY37" fmla="*/ 1109609 h 1837019"/>
                  <a:gd name="connsiteX38" fmla="*/ 2009868 w 2268808"/>
                  <a:gd name="connsiteY38" fmla="*/ 1072622 h 1837019"/>
                  <a:gd name="connsiteX39" fmla="*/ 1972877 w 2268808"/>
                  <a:gd name="connsiteY39" fmla="*/ 1060293 h 1837019"/>
                  <a:gd name="connsiteX40" fmla="*/ 1898894 w 2268808"/>
                  <a:gd name="connsiteY40" fmla="*/ 986319 h 1837019"/>
                  <a:gd name="connsiteX41" fmla="*/ 1874233 w 2268808"/>
                  <a:gd name="connsiteY41" fmla="*/ 949332 h 1837019"/>
                  <a:gd name="connsiteX42" fmla="*/ 1837242 w 2268808"/>
                  <a:gd name="connsiteY42" fmla="*/ 912345 h 1837019"/>
                  <a:gd name="connsiteX43" fmla="*/ 1787920 w 2268808"/>
                  <a:gd name="connsiteY43" fmla="*/ 838371 h 1837019"/>
                  <a:gd name="connsiteX44" fmla="*/ 1775589 w 2268808"/>
                  <a:gd name="connsiteY44" fmla="*/ 801384 h 1837019"/>
                  <a:gd name="connsiteX45" fmla="*/ 1738598 w 2268808"/>
                  <a:gd name="connsiteY45" fmla="*/ 764397 h 1837019"/>
                  <a:gd name="connsiteX46" fmla="*/ 1689276 w 2268808"/>
                  <a:gd name="connsiteY46" fmla="*/ 690423 h 1837019"/>
                  <a:gd name="connsiteX47" fmla="*/ 1652284 w 2268808"/>
                  <a:gd name="connsiteY47" fmla="*/ 653436 h 1837019"/>
                  <a:gd name="connsiteX48" fmla="*/ 1578301 w 2268808"/>
                  <a:gd name="connsiteY48" fmla="*/ 604120 h 1837019"/>
                  <a:gd name="connsiteX49" fmla="*/ 1541310 w 2268808"/>
                  <a:gd name="connsiteY49" fmla="*/ 579462 h 1837019"/>
                  <a:gd name="connsiteX50" fmla="*/ 1504319 w 2268808"/>
                  <a:gd name="connsiteY50" fmla="*/ 554804 h 1837019"/>
                  <a:gd name="connsiteX51" fmla="*/ 1467327 w 2268808"/>
                  <a:gd name="connsiteY51" fmla="*/ 530146 h 1837019"/>
                  <a:gd name="connsiteX52" fmla="*/ 1405675 w 2268808"/>
                  <a:gd name="connsiteY52" fmla="*/ 468501 h 1837019"/>
                  <a:gd name="connsiteX53" fmla="*/ 1331692 w 2268808"/>
                  <a:gd name="connsiteY53" fmla="*/ 406856 h 1837019"/>
                  <a:gd name="connsiteX54" fmla="*/ 1282370 w 2268808"/>
                  <a:gd name="connsiteY54" fmla="*/ 332882 h 1837019"/>
                  <a:gd name="connsiteX55" fmla="*/ 1245378 w 2268808"/>
                  <a:gd name="connsiteY55" fmla="*/ 258908 h 1837019"/>
                  <a:gd name="connsiteX56" fmla="*/ 1196057 w 2268808"/>
                  <a:gd name="connsiteY56" fmla="*/ 86302 h 1837019"/>
                  <a:gd name="connsiteX57" fmla="*/ 1134404 w 2268808"/>
                  <a:gd name="connsiteY57" fmla="*/ 24657 h 1837019"/>
                  <a:gd name="connsiteX58" fmla="*/ 1122074 w 2268808"/>
                  <a:gd name="connsiteY58" fmla="*/ 0 h 1837019"/>
                  <a:gd name="connsiteX0" fmla="*/ 1122880 w 2269614"/>
                  <a:gd name="connsiteY0" fmla="*/ 0 h 1837019"/>
                  <a:gd name="connsiteX1" fmla="*/ 1122880 w 2269614"/>
                  <a:gd name="connsiteY1" fmla="*/ 0 h 1837019"/>
                  <a:gd name="connsiteX2" fmla="*/ 974914 w 2269614"/>
                  <a:gd name="connsiteY2" fmla="*/ 86302 h 1837019"/>
                  <a:gd name="connsiteX3" fmla="*/ 826948 w 2269614"/>
                  <a:gd name="connsiteY3" fmla="*/ 271237 h 1837019"/>
                  <a:gd name="connsiteX4" fmla="*/ 777626 w 2269614"/>
                  <a:gd name="connsiteY4" fmla="*/ 345211 h 1837019"/>
                  <a:gd name="connsiteX5" fmla="*/ 666652 w 2269614"/>
                  <a:gd name="connsiteY5" fmla="*/ 493159 h 1837019"/>
                  <a:gd name="connsiteX6" fmla="*/ 543347 w 2269614"/>
                  <a:gd name="connsiteY6" fmla="*/ 678094 h 1837019"/>
                  <a:gd name="connsiteX7" fmla="*/ 420042 w 2269614"/>
                  <a:gd name="connsiteY7" fmla="*/ 813713 h 1837019"/>
                  <a:gd name="connsiteX8" fmla="*/ 321398 w 2269614"/>
                  <a:gd name="connsiteY8" fmla="*/ 961661 h 1837019"/>
                  <a:gd name="connsiteX9" fmla="*/ 136441 w 2269614"/>
                  <a:gd name="connsiteY9" fmla="*/ 1146595 h 1837019"/>
                  <a:gd name="connsiteX10" fmla="*/ 37797 w 2269614"/>
                  <a:gd name="connsiteY10" fmla="*/ 1306872 h 1837019"/>
                  <a:gd name="connsiteX11" fmla="*/ 806 w 2269614"/>
                  <a:gd name="connsiteY11" fmla="*/ 1664413 h 1837019"/>
                  <a:gd name="connsiteX12" fmla="*/ 74789 w 2269614"/>
                  <a:gd name="connsiteY12" fmla="*/ 1726058 h 1837019"/>
                  <a:gd name="connsiteX13" fmla="*/ 198094 w 2269614"/>
                  <a:gd name="connsiteY13" fmla="*/ 1763045 h 1837019"/>
                  <a:gd name="connsiteX14" fmla="*/ 309068 w 2269614"/>
                  <a:gd name="connsiteY14" fmla="*/ 1775374 h 1837019"/>
                  <a:gd name="connsiteX15" fmla="*/ 432373 w 2269614"/>
                  <a:gd name="connsiteY15" fmla="*/ 1787703 h 1837019"/>
                  <a:gd name="connsiteX16" fmla="*/ 592669 w 2269614"/>
                  <a:gd name="connsiteY16" fmla="*/ 1824690 h 1837019"/>
                  <a:gd name="connsiteX17" fmla="*/ 629660 w 2269614"/>
                  <a:gd name="connsiteY17" fmla="*/ 1837019 h 1837019"/>
                  <a:gd name="connsiteX18" fmla="*/ 1036566 w 2269614"/>
                  <a:gd name="connsiteY18" fmla="*/ 1824690 h 1837019"/>
                  <a:gd name="connsiteX19" fmla="*/ 1110549 w 2269614"/>
                  <a:gd name="connsiteY19" fmla="*/ 1800032 h 1837019"/>
                  <a:gd name="connsiteX20" fmla="*/ 1159871 w 2269614"/>
                  <a:gd name="connsiteY20" fmla="*/ 1787703 h 1837019"/>
                  <a:gd name="connsiteX21" fmla="*/ 1307837 w 2269614"/>
                  <a:gd name="connsiteY21" fmla="*/ 1775374 h 1837019"/>
                  <a:gd name="connsiteX22" fmla="*/ 1468133 w 2269614"/>
                  <a:gd name="connsiteY22" fmla="*/ 1750716 h 1837019"/>
                  <a:gd name="connsiteX23" fmla="*/ 1714743 w 2269614"/>
                  <a:gd name="connsiteY23" fmla="*/ 1713729 h 1837019"/>
                  <a:gd name="connsiteX24" fmla="*/ 2146310 w 2269614"/>
                  <a:gd name="connsiteY24" fmla="*/ 1689071 h 1837019"/>
                  <a:gd name="connsiteX25" fmla="*/ 2183301 w 2269614"/>
                  <a:gd name="connsiteY25" fmla="*/ 1676742 h 1837019"/>
                  <a:gd name="connsiteX26" fmla="*/ 2257284 w 2269614"/>
                  <a:gd name="connsiteY26" fmla="*/ 1627426 h 1837019"/>
                  <a:gd name="connsiteX27" fmla="*/ 2269614 w 2269614"/>
                  <a:gd name="connsiteY27" fmla="*/ 1590439 h 1837019"/>
                  <a:gd name="connsiteX28" fmla="*/ 2257284 w 2269614"/>
                  <a:gd name="connsiteY28" fmla="*/ 1553452 h 1837019"/>
                  <a:gd name="connsiteX29" fmla="*/ 2244953 w 2269614"/>
                  <a:gd name="connsiteY29" fmla="*/ 1504136 h 1837019"/>
                  <a:gd name="connsiteX30" fmla="*/ 2232623 w 2269614"/>
                  <a:gd name="connsiteY30" fmla="*/ 1467149 h 1837019"/>
                  <a:gd name="connsiteX31" fmla="*/ 2220292 w 2269614"/>
                  <a:gd name="connsiteY31" fmla="*/ 1417833 h 1837019"/>
                  <a:gd name="connsiteX32" fmla="*/ 2195631 w 2269614"/>
                  <a:gd name="connsiteY32" fmla="*/ 1343859 h 1837019"/>
                  <a:gd name="connsiteX33" fmla="*/ 2183301 w 2269614"/>
                  <a:gd name="connsiteY33" fmla="*/ 1306872 h 1837019"/>
                  <a:gd name="connsiteX34" fmla="*/ 2146310 w 2269614"/>
                  <a:gd name="connsiteY34" fmla="*/ 1232898 h 1837019"/>
                  <a:gd name="connsiteX35" fmla="*/ 2109318 w 2269614"/>
                  <a:gd name="connsiteY35" fmla="*/ 1220569 h 1837019"/>
                  <a:gd name="connsiteX36" fmla="*/ 2035335 w 2269614"/>
                  <a:gd name="connsiteY36" fmla="*/ 1109609 h 1837019"/>
                  <a:gd name="connsiteX37" fmla="*/ 2010674 w 2269614"/>
                  <a:gd name="connsiteY37" fmla="*/ 1072622 h 1837019"/>
                  <a:gd name="connsiteX38" fmla="*/ 1973683 w 2269614"/>
                  <a:gd name="connsiteY38" fmla="*/ 1060293 h 1837019"/>
                  <a:gd name="connsiteX39" fmla="*/ 1899700 w 2269614"/>
                  <a:gd name="connsiteY39" fmla="*/ 986319 h 1837019"/>
                  <a:gd name="connsiteX40" fmla="*/ 1875039 w 2269614"/>
                  <a:gd name="connsiteY40" fmla="*/ 949332 h 1837019"/>
                  <a:gd name="connsiteX41" fmla="*/ 1838048 w 2269614"/>
                  <a:gd name="connsiteY41" fmla="*/ 912345 h 1837019"/>
                  <a:gd name="connsiteX42" fmla="*/ 1788726 w 2269614"/>
                  <a:gd name="connsiteY42" fmla="*/ 838371 h 1837019"/>
                  <a:gd name="connsiteX43" fmla="*/ 1776395 w 2269614"/>
                  <a:gd name="connsiteY43" fmla="*/ 801384 h 1837019"/>
                  <a:gd name="connsiteX44" fmla="*/ 1739404 w 2269614"/>
                  <a:gd name="connsiteY44" fmla="*/ 764397 h 1837019"/>
                  <a:gd name="connsiteX45" fmla="*/ 1690082 w 2269614"/>
                  <a:gd name="connsiteY45" fmla="*/ 690423 h 1837019"/>
                  <a:gd name="connsiteX46" fmla="*/ 1653090 w 2269614"/>
                  <a:gd name="connsiteY46" fmla="*/ 653436 h 1837019"/>
                  <a:gd name="connsiteX47" fmla="*/ 1579107 w 2269614"/>
                  <a:gd name="connsiteY47" fmla="*/ 604120 h 1837019"/>
                  <a:gd name="connsiteX48" fmla="*/ 1542116 w 2269614"/>
                  <a:gd name="connsiteY48" fmla="*/ 579462 h 1837019"/>
                  <a:gd name="connsiteX49" fmla="*/ 1505125 w 2269614"/>
                  <a:gd name="connsiteY49" fmla="*/ 554804 h 1837019"/>
                  <a:gd name="connsiteX50" fmla="*/ 1468133 w 2269614"/>
                  <a:gd name="connsiteY50" fmla="*/ 530146 h 1837019"/>
                  <a:gd name="connsiteX51" fmla="*/ 1406481 w 2269614"/>
                  <a:gd name="connsiteY51" fmla="*/ 468501 h 1837019"/>
                  <a:gd name="connsiteX52" fmla="*/ 1332498 w 2269614"/>
                  <a:gd name="connsiteY52" fmla="*/ 406856 h 1837019"/>
                  <a:gd name="connsiteX53" fmla="*/ 1283176 w 2269614"/>
                  <a:gd name="connsiteY53" fmla="*/ 332882 h 1837019"/>
                  <a:gd name="connsiteX54" fmla="*/ 1246184 w 2269614"/>
                  <a:gd name="connsiteY54" fmla="*/ 258908 h 1837019"/>
                  <a:gd name="connsiteX55" fmla="*/ 1196863 w 2269614"/>
                  <a:gd name="connsiteY55" fmla="*/ 86302 h 1837019"/>
                  <a:gd name="connsiteX56" fmla="*/ 1135210 w 2269614"/>
                  <a:gd name="connsiteY56" fmla="*/ 24657 h 1837019"/>
                  <a:gd name="connsiteX57" fmla="*/ 1122880 w 2269614"/>
                  <a:gd name="connsiteY57" fmla="*/ 0 h 1837019"/>
                  <a:gd name="connsiteX0" fmla="*/ 1122880 w 2269614"/>
                  <a:gd name="connsiteY0" fmla="*/ 0 h 1837019"/>
                  <a:gd name="connsiteX1" fmla="*/ 1122880 w 2269614"/>
                  <a:gd name="connsiteY1" fmla="*/ 0 h 1837019"/>
                  <a:gd name="connsiteX2" fmla="*/ 974914 w 2269614"/>
                  <a:gd name="connsiteY2" fmla="*/ 86302 h 1837019"/>
                  <a:gd name="connsiteX3" fmla="*/ 826948 w 2269614"/>
                  <a:gd name="connsiteY3" fmla="*/ 271237 h 1837019"/>
                  <a:gd name="connsiteX4" fmla="*/ 777626 w 2269614"/>
                  <a:gd name="connsiteY4" fmla="*/ 345211 h 1837019"/>
                  <a:gd name="connsiteX5" fmla="*/ 666652 w 2269614"/>
                  <a:gd name="connsiteY5" fmla="*/ 493159 h 1837019"/>
                  <a:gd name="connsiteX6" fmla="*/ 543347 w 2269614"/>
                  <a:gd name="connsiteY6" fmla="*/ 678094 h 1837019"/>
                  <a:gd name="connsiteX7" fmla="*/ 420042 w 2269614"/>
                  <a:gd name="connsiteY7" fmla="*/ 813713 h 1837019"/>
                  <a:gd name="connsiteX8" fmla="*/ 321398 w 2269614"/>
                  <a:gd name="connsiteY8" fmla="*/ 961661 h 1837019"/>
                  <a:gd name="connsiteX9" fmla="*/ 136441 w 2269614"/>
                  <a:gd name="connsiteY9" fmla="*/ 1146595 h 1837019"/>
                  <a:gd name="connsiteX10" fmla="*/ 37797 w 2269614"/>
                  <a:gd name="connsiteY10" fmla="*/ 1306872 h 1837019"/>
                  <a:gd name="connsiteX11" fmla="*/ 806 w 2269614"/>
                  <a:gd name="connsiteY11" fmla="*/ 1664413 h 1837019"/>
                  <a:gd name="connsiteX12" fmla="*/ 74789 w 2269614"/>
                  <a:gd name="connsiteY12" fmla="*/ 1726058 h 1837019"/>
                  <a:gd name="connsiteX13" fmla="*/ 309068 w 2269614"/>
                  <a:gd name="connsiteY13" fmla="*/ 1775374 h 1837019"/>
                  <a:gd name="connsiteX14" fmla="*/ 432373 w 2269614"/>
                  <a:gd name="connsiteY14" fmla="*/ 1787703 h 1837019"/>
                  <a:gd name="connsiteX15" fmla="*/ 592669 w 2269614"/>
                  <a:gd name="connsiteY15" fmla="*/ 1824690 h 1837019"/>
                  <a:gd name="connsiteX16" fmla="*/ 629660 w 2269614"/>
                  <a:gd name="connsiteY16" fmla="*/ 1837019 h 1837019"/>
                  <a:gd name="connsiteX17" fmla="*/ 1036566 w 2269614"/>
                  <a:gd name="connsiteY17" fmla="*/ 1824690 h 1837019"/>
                  <a:gd name="connsiteX18" fmla="*/ 1110549 w 2269614"/>
                  <a:gd name="connsiteY18" fmla="*/ 1800032 h 1837019"/>
                  <a:gd name="connsiteX19" fmla="*/ 1159871 w 2269614"/>
                  <a:gd name="connsiteY19" fmla="*/ 1787703 h 1837019"/>
                  <a:gd name="connsiteX20" fmla="*/ 1307837 w 2269614"/>
                  <a:gd name="connsiteY20" fmla="*/ 1775374 h 1837019"/>
                  <a:gd name="connsiteX21" fmla="*/ 1468133 w 2269614"/>
                  <a:gd name="connsiteY21" fmla="*/ 1750716 h 1837019"/>
                  <a:gd name="connsiteX22" fmla="*/ 1714743 w 2269614"/>
                  <a:gd name="connsiteY22" fmla="*/ 1713729 h 1837019"/>
                  <a:gd name="connsiteX23" fmla="*/ 2146310 w 2269614"/>
                  <a:gd name="connsiteY23" fmla="*/ 1689071 h 1837019"/>
                  <a:gd name="connsiteX24" fmla="*/ 2183301 w 2269614"/>
                  <a:gd name="connsiteY24" fmla="*/ 1676742 h 1837019"/>
                  <a:gd name="connsiteX25" fmla="*/ 2257284 w 2269614"/>
                  <a:gd name="connsiteY25" fmla="*/ 1627426 h 1837019"/>
                  <a:gd name="connsiteX26" fmla="*/ 2269614 w 2269614"/>
                  <a:gd name="connsiteY26" fmla="*/ 1590439 h 1837019"/>
                  <a:gd name="connsiteX27" fmla="*/ 2257284 w 2269614"/>
                  <a:gd name="connsiteY27" fmla="*/ 1553452 h 1837019"/>
                  <a:gd name="connsiteX28" fmla="*/ 2244953 w 2269614"/>
                  <a:gd name="connsiteY28" fmla="*/ 1504136 h 1837019"/>
                  <a:gd name="connsiteX29" fmla="*/ 2232623 w 2269614"/>
                  <a:gd name="connsiteY29" fmla="*/ 1467149 h 1837019"/>
                  <a:gd name="connsiteX30" fmla="*/ 2220292 w 2269614"/>
                  <a:gd name="connsiteY30" fmla="*/ 1417833 h 1837019"/>
                  <a:gd name="connsiteX31" fmla="*/ 2195631 w 2269614"/>
                  <a:gd name="connsiteY31" fmla="*/ 1343859 h 1837019"/>
                  <a:gd name="connsiteX32" fmla="*/ 2183301 w 2269614"/>
                  <a:gd name="connsiteY32" fmla="*/ 1306872 h 1837019"/>
                  <a:gd name="connsiteX33" fmla="*/ 2146310 w 2269614"/>
                  <a:gd name="connsiteY33" fmla="*/ 1232898 h 1837019"/>
                  <a:gd name="connsiteX34" fmla="*/ 2109318 w 2269614"/>
                  <a:gd name="connsiteY34" fmla="*/ 1220569 h 1837019"/>
                  <a:gd name="connsiteX35" fmla="*/ 2035335 w 2269614"/>
                  <a:gd name="connsiteY35" fmla="*/ 1109609 h 1837019"/>
                  <a:gd name="connsiteX36" fmla="*/ 2010674 w 2269614"/>
                  <a:gd name="connsiteY36" fmla="*/ 1072622 h 1837019"/>
                  <a:gd name="connsiteX37" fmla="*/ 1973683 w 2269614"/>
                  <a:gd name="connsiteY37" fmla="*/ 1060293 h 1837019"/>
                  <a:gd name="connsiteX38" fmla="*/ 1899700 w 2269614"/>
                  <a:gd name="connsiteY38" fmla="*/ 986319 h 1837019"/>
                  <a:gd name="connsiteX39" fmla="*/ 1875039 w 2269614"/>
                  <a:gd name="connsiteY39" fmla="*/ 949332 h 1837019"/>
                  <a:gd name="connsiteX40" fmla="*/ 1838048 w 2269614"/>
                  <a:gd name="connsiteY40" fmla="*/ 912345 h 1837019"/>
                  <a:gd name="connsiteX41" fmla="*/ 1788726 w 2269614"/>
                  <a:gd name="connsiteY41" fmla="*/ 838371 h 1837019"/>
                  <a:gd name="connsiteX42" fmla="*/ 1776395 w 2269614"/>
                  <a:gd name="connsiteY42" fmla="*/ 801384 h 1837019"/>
                  <a:gd name="connsiteX43" fmla="*/ 1739404 w 2269614"/>
                  <a:gd name="connsiteY43" fmla="*/ 764397 h 1837019"/>
                  <a:gd name="connsiteX44" fmla="*/ 1690082 w 2269614"/>
                  <a:gd name="connsiteY44" fmla="*/ 690423 h 1837019"/>
                  <a:gd name="connsiteX45" fmla="*/ 1653090 w 2269614"/>
                  <a:gd name="connsiteY45" fmla="*/ 653436 h 1837019"/>
                  <a:gd name="connsiteX46" fmla="*/ 1579107 w 2269614"/>
                  <a:gd name="connsiteY46" fmla="*/ 604120 h 1837019"/>
                  <a:gd name="connsiteX47" fmla="*/ 1542116 w 2269614"/>
                  <a:gd name="connsiteY47" fmla="*/ 579462 h 1837019"/>
                  <a:gd name="connsiteX48" fmla="*/ 1505125 w 2269614"/>
                  <a:gd name="connsiteY48" fmla="*/ 554804 h 1837019"/>
                  <a:gd name="connsiteX49" fmla="*/ 1468133 w 2269614"/>
                  <a:gd name="connsiteY49" fmla="*/ 530146 h 1837019"/>
                  <a:gd name="connsiteX50" fmla="*/ 1406481 w 2269614"/>
                  <a:gd name="connsiteY50" fmla="*/ 468501 h 1837019"/>
                  <a:gd name="connsiteX51" fmla="*/ 1332498 w 2269614"/>
                  <a:gd name="connsiteY51" fmla="*/ 406856 h 1837019"/>
                  <a:gd name="connsiteX52" fmla="*/ 1283176 w 2269614"/>
                  <a:gd name="connsiteY52" fmla="*/ 332882 h 1837019"/>
                  <a:gd name="connsiteX53" fmla="*/ 1246184 w 2269614"/>
                  <a:gd name="connsiteY53" fmla="*/ 258908 h 1837019"/>
                  <a:gd name="connsiteX54" fmla="*/ 1196863 w 2269614"/>
                  <a:gd name="connsiteY54" fmla="*/ 86302 h 1837019"/>
                  <a:gd name="connsiteX55" fmla="*/ 1135210 w 2269614"/>
                  <a:gd name="connsiteY55" fmla="*/ 24657 h 1837019"/>
                  <a:gd name="connsiteX56" fmla="*/ 1122880 w 2269614"/>
                  <a:gd name="connsiteY56" fmla="*/ 0 h 1837019"/>
                  <a:gd name="connsiteX0" fmla="*/ 1122880 w 2269614"/>
                  <a:gd name="connsiteY0" fmla="*/ 0 h 1837019"/>
                  <a:gd name="connsiteX1" fmla="*/ 1122880 w 2269614"/>
                  <a:gd name="connsiteY1" fmla="*/ 0 h 1837019"/>
                  <a:gd name="connsiteX2" fmla="*/ 974914 w 2269614"/>
                  <a:gd name="connsiteY2" fmla="*/ 86302 h 1837019"/>
                  <a:gd name="connsiteX3" fmla="*/ 826948 w 2269614"/>
                  <a:gd name="connsiteY3" fmla="*/ 271237 h 1837019"/>
                  <a:gd name="connsiteX4" fmla="*/ 777626 w 2269614"/>
                  <a:gd name="connsiteY4" fmla="*/ 345211 h 1837019"/>
                  <a:gd name="connsiteX5" fmla="*/ 666652 w 2269614"/>
                  <a:gd name="connsiteY5" fmla="*/ 493159 h 1837019"/>
                  <a:gd name="connsiteX6" fmla="*/ 543347 w 2269614"/>
                  <a:gd name="connsiteY6" fmla="*/ 678094 h 1837019"/>
                  <a:gd name="connsiteX7" fmla="*/ 420042 w 2269614"/>
                  <a:gd name="connsiteY7" fmla="*/ 813713 h 1837019"/>
                  <a:gd name="connsiteX8" fmla="*/ 321398 w 2269614"/>
                  <a:gd name="connsiteY8" fmla="*/ 961661 h 1837019"/>
                  <a:gd name="connsiteX9" fmla="*/ 136441 w 2269614"/>
                  <a:gd name="connsiteY9" fmla="*/ 1146595 h 1837019"/>
                  <a:gd name="connsiteX10" fmla="*/ 37797 w 2269614"/>
                  <a:gd name="connsiteY10" fmla="*/ 1306872 h 1837019"/>
                  <a:gd name="connsiteX11" fmla="*/ 806 w 2269614"/>
                  <a:gd name="connsiteY11" fmla="*/ 1664413 h 1837019"/>
                  <a:gd name="connsiteX12" fmla="*/ 74789 w 2269614"/>
                  <a:gd name="connsiteY12" fmla="*/ 1726058 h 1837019"/>
                  <a:gd name="connsiteX13" fmla="*/ 309068 w 2269614"/>
                  <a:gd name="connsiteY13" fmla="*/ 1775374 h 1837019"/>
                  <a:gd name="connsiteX14" fmla="*/ 592669 w 2269614"/>
                  <a:gd name="connsiteY14" fmla="*/ 1824690 h 1837019"/>
                  <a:gd name="connsiteX15" fmla="*/ 629660 w 2269614"/>
                  <a:gd name="connsiteY15" fmla="*/ 1837019 h 1837019"/>
                  <a:gd name="connsiteX16" fmla="*/ 1036566 w 2269614"/>
                  <a:gd name="connsiteY16" fmla="*/ 1824690 h 1837019"/>
                  <a:gd name="connsiteX17" fmla="*/ 1110549 w 2269614"/>
                  <a:gd name="connsiteY17" fmla="*/ 1800032 h 1837019"/>
                  <a:gd name="connsiteX18" fmla="*/ 1159871 w 2269614"/>
                  <a:gd name="connsiteY18" fmla="*/ 1787703 h 1837019"/>
                  <a:gd name="connsiteX19" fmla="*/ 1307837 w 2269614"/>
                  <a:gd name="connsiteY19" fmla="*/ 1775374 h 1837019"/>
                  <a:gd name="connsiteX20" fmla="*/ 1468133 w 2269614"/>
                  <a:gd name="connsiteY20" fmla="*/ 1750716 h 1837019"/>
                  <a:gd name="connsiteX21" fmla="*/ 1714743 w 2269614"/>
                  <a:gd name="connsiteY21" fmla="*/ 1713729 h 1837019"/>
                  <a:gd name="connsiteX22" fmla="*/ 2146310 w 2269614"/>
                  <a:gd name="connsiteY22" fmla="*/ 1689071 h 1837019"/>
                  <a:gd name="connsiteX23" fmla="*/ 2183301 w 2269614"/>
                  <a:gd name="connsiteY23" fmla="*/ 1676742 h 1837019"/>
                  <a:gd name="connsiteX24" fmla="*/ 2257284 w 2269614"/>
                  <a:gd name="connsiteY24" fmla="*/ 1627426 h 1837019"/>
                  <a:gd name="connsiteX25" fmla="*/ 2269614 w 2269614"/>
                  <a:gd name="connsiteY25" fmla="*/ 1590439 h 1837019"/>
                  <a:gd name="connsiteX26" fmla="*/ 2257284 w 2269614"/>
                  <a:gd name="connsiteY26" fmla="*/ 1553452 h 1837019"/>
                  <a:gd name="connsiteX27" fmla="*/ 2244953 w 2269614"/>
                  <a:gd name="connsiteY27" fmla="*/ 1504136 h 1837019"/>
                  <a:gd name="connsiteX28" fmla="*/ 2232623 w 2269614"/>
                  <a:gd name="connsiteY28" fmla="*/ 1467149 h 1837019"/>
                  <a:gd name="connsiteX29" fmla="*/ 2220292 w 2269614"/>
                  <a:gd name="connsiteY29" fmla="*/ 1417833 h 1837019"/>
                  <a:gd name="connsiteX30" fmla="*/ 2195631 w 2269614"/>
                  <a:gd name="connsiteY30" fmla="*/ 1343859 h 1837019"/>
                  <a:gd name="connsiteX31" fmla="*/ 2183301 w 2269614"/>
                  <a:gd name="connsiteY31" fmla="*/ 1306872 h 1837019"/>
                  <a:gd name="connsiteX32" fmla="*/ 2146310 w 2269614"/>
                  <a:gd name="connsiteY32" fmla="*/ 1232898 h 1837019"/>
                  <a:gd name="connsiteX33" fmla="*/ 2109318 w 2269614"/>
                  <a:gd name="connsiteY33" fmla="*/ 1220569 h 1837019"/>
                  <a:gd name="connsiteX34" fmla="*/ 2035335 w 2269614"/>
                  <a:gd name="connsiteY34" fmla="*/ 1109609 h 1837019"/>
                  <a:gd name="connsiteX35" fmla="*/ 2010674 w 2269614"/>
                  <a:gd name="connsiteY35" fmla="*/ 1072622 h 1837019"/>
                  <a:gd name="connsiteX36" fmla="*/ 1973683 w 2269614"/>
                  <a:gd name="connsiteY36" fmla="*/ 1060293 h 1837019"/>
                  <a:gd name="connsiteX37" fmla="*/ 1899700 w 2269614"/>
                  <a:gd name="connsiteY37" fmla="*/ 986319 h 1837019"/>
                  <a:gd name="connsiteX38" fmla="*/ 1875039 w 2269614"/>
                  <a:gd name="connsiteY38" fmla="*/ 949332 h 1837019"/>
                  <a:gd name="connsiteX39" fmla="*/ 1838048 w 2269614"/>
                  <a:gd name="connsiteY39" fmla="*/ 912345 h 1837019"/>
                  <a:gd name="connsiteX40" fmla="*/ 1788726 w 2269614"/>
                  <a:gd name="connsiteY40" fmla="*/ 838371 h 1837019"/>
                  <a:gd name="connsiteX41" fmla="*/ 1776395 w 2269614"/>
                  <a:gd name="connsiteY41" fmla="*/ 801384 h 1837019"/>
                  <a:gd name="connsiteX42" fmla="*/ 1739404 w 2269614"/>
                  <a:gd name="connsiteY42" fmla="*/ 764397 h 1837019"/>
                  <a:gd name="connsiteX43" fmla="*/ 1690082 w 2269614"/>
                  <a:gd name="connsiteY43" fmla="*/ 690423 h 1837019"/>
                  <a:gd name="connsiteX44" fmla="*/ 1653090 w 2269614"/>
                  <a:gd name="connsiteY44" fmla="*/ 653436 h 1837019"/>
                  <a:gd name="connsiteX45" fmla="*/ 1579107 w 2269614"/>
                  <a:gd name="connsiteY45" fmla="*/ 604120 h 1837019"/>
                  <a:gd name="connsiteX46" fmla="*/ 1542116 w 2269614"/>
                  <a:gd name="connsiteY46" fmla="*/ 579462 h 1837019"/>
                  <a:gd name="connsiteX47" fmla="*/ 1505125 w 2269614"/>
                  <a:gd name="connsiteY47" fmla="*/ 554804 h 1837019"/>
                  <a:gd name="connsiteX48" fmla="*/ 1468133 w 2269614"/>
                  <a:gd name="connsiteY48" fmla="*/ 530146 h 1837019"/>
                  <a:gd name="connsiteX49" fmla="*/ 1406481 w 2269614"/>
                  <a:gd name="connsiteY49" fmla="*/ 468501 h 1837019"/>
                  <a:gd name="connsiteX50" fmla="*/ 1332498 w 2269614"/>
                  <a:gd name="connsiteY50" fmla="*/ 406856 h 1837019"/>
                  <a:gd name="connsiteX51" fmla="*/ 1283176 w 2269614"/>
                  <a:gd name="connsiteY51" fmla="*/ 332882 h 1837019"/>
                  <a:gd name="connsiteX52" fmla="*/ 1246184 w 2269614"/>
                  <a:gd name="connsiteY52" fmla="*/ 258908 h 1837019"/>
                  <a:gd name="connsiteX53" fmla="*/ 1196863 w 2269614"/>
                  <a:gd name="connsiteY53" fmla="*/ 86302 h 1837019"/>
                  <a:gd name="connsiteX54" fmla="*/ 1135210 w 2269614"/>
                  <a:gd name="connsiteY54" fmla="*/ 24657 h 1837019"/>
                  <a:gd name="connsiteX55" fmla="*/ 1122880 w 2269614"/>
                  <a:gd name="connsiteY55" fmla="*/ 0 h 1837019"/>
                  <a:gd name="connsiteX0" fmla="*/ 1122880 w 2269614"/>
                  <a:gd name="connsiteY0" fmla="*/ 0 h 1837019"/>
                  <a:gd name="connsiteX1" fmla="*/ 1122880 w 2269614"/>
                  <a:gd name="connsiteY1" fmla="*/ 0 h 1837019"/>
                  <a:gd name="connsiteX2" fmla="*/ 974914 w 2269614"/>
                  <a:gd name="connsiteY2" fmla="*/ 86302 h 1837019"/>
                  <a:gd name="connsiteX3" fmla="*/ 826948 w 2269614"/>
                  <a:gd name="connsiteY3" fmla="*/ 271237 h 1837019"/>
                  <a:gd name="connsiteX4" fmla="*/ 777626 w 2269614"/>
                  <a:gd name="connsiteY4" fmla="*/ 345211 h 1837019"/>
                  <a:gd name="connsiteX5" fmla="*/ 666652 w 2269614"/>
                  <a:gd name="connsiteY5" fmla="*/ 493159 h 1837019"/>
                  <a:gd name="connsiteX6" fmla="*/ 543347 w 2269614"/>
                  <a:gd name="connsiteY6" fmla="*/ 678094 h 1837019"/>
                  <a:gd name="connsiteX7" fmla="*/ 420042 w 2269614"/>
                  <a:gd name="connsiteY7" fmla="*/ 813713 h 1837019"/>
                  <a:gd name="connsiteX8" fmla="*/ 321398 w 2269614"/>
                  <a:gd name="connsiteY8" fmla="*/ 961661 h 1837019"/>
                  <a:gd name="connsiteX9" fmla="*/ 136441 w 2269614"/>
                  <a:gd name="connsiteY9" fmla="*/ 1146595 h 1837019"/>
                  <a:gd name="connsiteX10" fmla="*/ 37797 w 2269614"/>
                  <a:gd name="connsiteY10" fmla="*/ 1306872 h 1837019"/>
                  <a:gd name="connsiteX11" fmla="*/ 806 w 2269614"/>
                  <a:gd name="connsiteY11" fmla="*/ 1664413 h 1837019"/>
                  <a:gd name="connsiteX12" fmla="*/ 74789 w 2269614"/>
                  <a:gd name="connsiteY12" fmla="*/ 1726058 h 1837019"/>
                  <a:gd name="connsiteX13" fmla="*/ 309068 w 2269614"/>
                  <a:gd name="connsiteY13" fmla="*/ 1775374 h 1837019"/>
                  <a:gd name="connsiteX14" fmla="*/ 629660 w 2269614"/>
                  <a:gd name="connsiteY14" fmla="*/ 1837019 h 1837019"/>
                  <a:gd name="connsiteX15" fmla="*/ 1036566 w 2269614"/>
                  <a:gd name="connsiteY15" fmla="*/ 1824690 h 1837019"/>
                  <a:gd name="connsiteX16" fmla="*/ 1110549 w 2269614"/>
                  <a:gd name="connsiteY16" fmla="*/ 1800032 h 1837019"/>
                  <a:gd name="connsiteX17" fmla="*/ 1159871 w 2269614"/>
                  <a:gd name="connsiteY17" fmla="*/ 1787703 h 1837019"/>
                  <a:gd name="connsiteX18" fmla="*/ 1307837 w 2269614"/>
                  <a:gd name="connsiteY18" fmla="*/ 1775374 h 1837019"/>
                  <a:gd name="connsiteX19" fmla="*/ 1468133 w 2269614"/>
                  <a:gd name="connsiteY19" fmla="*/ 1750716 h 1837019"/>
                  <a:gd name="connsiteX20" fmla="*/ 1714743 w 2269614"/>
                  <a:gd name="connsiteY20" fmla="*/ 1713729 h 1837019"/>
                  <a:gd name="connsiteX21" fmla="*/ 2146310 w 2269614"/>
                  <a:gd name="connsiteY21" fmla="*/ 1689071 h 1837019"/>
                  <a:gd name="connsiteX22" fmla="*/ 2183301 w 2269614"/>
                  <a:gd name="connsiteY22" fmla="*/ 1676742 h 1837019"/>
                  <a:gd name="connsiteX23" fmla="*/ 2257284 w 2269614"/>
                  <a:gd name="connsiteY23" fmla="*/ 1627426 h 1837019"/>
                  <a:gd name="connsiteX24" fmla="*/ 2269614 w 2269614"/>
                  <a:gd name="connsiteY24" fmla="*/ 1590439 h 1837019"/>
                  <a:gd name="connsiteX25" fmla="*/ 2257284 w 2269614"/>
                  <a:gd name="connsiteY25" fmla="*/ 1553452 h 1837019"/>
                  <a:gd name="connsiteX26" fmla="*/ 2244953 w 2269614"/>
                  <a:gd name="connsiteY26" fmla="*/ 1504136 h 1837019"/>
                  <a:gd name="connsiteX27" fmla="*/ 2232623 w 2269614"/>
                  <a:gd name="connsiteY27" fmla="*/ 1467149 h 1837019"/>
                  <a:gd name="connsiteX28" fmla="*/ 2220292 w 2269614"/>
                  <a:gd name="connsiteY28" fmla="*/ 1417833 h 1837019"/>
                  <a:gd name="connsiteX29" fmla="*/ 2195631 w 2269614"/>
                  <a:gd name="connsiteY29" fmla="*/ 1343859 h 1837019"/>
                  <a:gd name="connsiteX30" fmla="*/ 2183301 w 2269614"/>
                  <a:gd name="connsiteY30" fmla="*/ 1306872 h 1837019"/>
                  <a:gd name="connsiteX31" fmla="*/ 2146310 w 2269614"/>
                  <a:gd name="connsiteY31" fmla="*/ 1232898 h 1837019"/>
                  <a:gd name="connsiteX32" fmla="*/ 2109318 w 2269614"/>
                  <a:gd name="connsiteY32" fmla="*/ 1220569 h 1837019"/>
                  <a:gd name="connsiteX33" fmla="*/ 2035335 w 2269614"/>
                  <a:gd name="connsiteY33" fmla="*/ 1109609 h 1837019"/>
                  <a:gd name="connsiteX34" fmla="*/ 2010674 w 2269614"/>
                  <a:gd name="connsiteY34" fmla="*/ 1072622 h 1837019"/>
                  <a:gd name="connsiteX35" fmla="*/ 1973683 w 2269614"/>
                  <a:gd name="connsiteY35" fmla="*/ 1060293 h 1837019"/>
                  <a:gd name="connsiteX36" fmla="*/ 1899700 w 2269614"/>
                  <a:gd name="connsiteY36" fmla="*/ 986319 h 1837019"/>
                  <a:gd name="connsiteX37" fmla="*/ 1875039 w 2269614"/>
                  <a:gd name="connsiteY37" fmla="*/ 949332 h 1837019"/>
                  <a:gd name="connsiteX38" fmla="*/ 1838048 w 2269614"/>
                  <a:gd name="connsiteY38" fmla="*/ 912345 h 1837019"/>
                  <a:gd name="connsiteX39" fmla="*/ 1788726 w 2269614"/>
                  <a:gd name="connsiteY39" fmla="*/ 838371 h 1837019"/>
                  <a:gd name="connsiteX40" fmla="*/ 1776395 w 2269614"/>
                  <a:gd name="connsiteY40" fmla="*/ 801384 h 1837019"/>
                  <a:gd name="connsiteX41" fmla="*/ 1739404 w 2269614"/>
                  <a:gd name="connsiteY41" fmla="*/ 764397 h 1837019"/>
                  <a:gd name="connsiteX42" fmla="*/ 1690082 w 2269614"/>
                  <a:gd name="connsiteY42" fmla="*/ 690423 h 1837019"/>
                  <a:gd name="connsiteX43" fmla="*/ 1653090 w 2269614"/>
                  <a:gd name="connsiteY43" fmla="*/ 653436 h 1837019"/>
                  <a:gd name="connsiteX44" fmla="*/ 1579107 w 2269614"/>
                  <a:gd name="connsiteY44" fmla="*/ 604120 h 1837019"/>
                  <a:gd name="connsiteX45" fmla="*/ 1542116 w 2269614"/>
                  <a:gd name="connsiteY45" fmla="*/ 579462 h 1837019"/>
                  <a:gd name="connsiteX46" fmla="*/ 1505125 w 2269614"/>
                  <a:gd name="connsiteY46" fmla="*/ 554804 h 1837019"/>
                  <a:gd name="connsiteX47" fmla="*/ 1468133 w 2269614"/>
                  <a:gd name="connsiteY47" fmla="*/ 530146 h 1837019"/>
                  <a:gd name="connsiteX48" fmla="*/ 1406481 w 2269614"/>
                  <a:gd name="connsiteY48" fmla="*/ 468501 h 1837019"/>
                  <a:gd name="connsiteX49" fmla="*/ 1332498 w 2269614"/>
                  <a:gd name="connsiteY49" fmla="*/ 406856 h 1837019"/>
                  <a:gd name="connsiteX50" fmla="*/ 1283176 w 2269614"/>
                  <a:gd name="connsiteY50" fmla="*/ 332882 h 1837019"/>
                  <a:gd name="connsiteX51" fmla="*/ 1246184 w 2269614"/>
                  <a:gd name="connsiteY51" fmla="*/ 258908 h 1837019"/>
                  <a:gd name="connsiteX52" fmla="*/ 1196863 w 2269614"/>
                  <a:gd name="connsiteY52" fmla="*/ 86302 h 1837019"/>
                  <a:gd name="connsiteX53" fmla="*/ 1135210 w 2269614"/>
                  <a:gd name="connsiteY53" fmla="*/ 24657 h 1837019"/>
                  <a:gd name="connsiteX54" fmla="*/ 1122880 w 2269614"/>
                  <a:gd name="connsiteY54" fmla="*/ 0 h 1837019"/>
                  <a:gd name="connsiteX0" fmla="*/ 1122880 w 2269614"/>
                  <a:gd name="connsiteY0" fmla="*/ 0 h 1825188"/>
                  <a:gd name="connsiteX1" fmla="*/ 1122880 w 2269614"/>
                  <a:gd name="connsiteY1" fmla="*/ 0 h 1825188"/>
                  <a:gd name="connsiteX2" fmla="*/ 974914 w 2269614"/>
                  <a:gd name="connsiteY2" fmla="*/ 86302 h 1825188"/>
                  <a:gd name="connsiteX3" fmla="*/ 826948 w 2269614"/>
                  <a:gd name="connsiteY3" fmla="*/ 271237 h 1825188"/>
                  <a:gd name="connsiteX4" fmla="*/ 777626 w 2269614"/>
                  <a:gd name="connsiteY4" fmla="*/ 345211 h 1825188"/>
                  <a:gd name="connsiteX5" fmla="*/ 666652 w 2269614"/>
                  <a:gd name="connsiteY5" fmla="*/ 493159 h 1825188"/>
                  <a:gd name="connsiteX6" fmla="*/ 543347 w 2269614"/>
                  <a:gd name="connsiteY6" fmla="*/ 678094 h 1825188"/>
                  <a:gd name="connsiteX7" fmla="*/ 420042 w 2269614"/>
                  <a:gd name="connsiteY7" fmla="*/ 813713 h 1825188"/>
                  <a:gd name="connsiteX8" fmla="*/ 321398 w 2269614"/>
                  <a:gd name="connsiteY8" fmla="*/ 961661 h 1825188"/>
                  <a:gd name="connsiteX9" fmla="*/ 136441 w 2269614"/>
                  <a:gd name="connsiteY9" fmla="*/ 1146595 h 1825188"/>
                  <a:gd name="connsiteX10" fmla="*/ 37797 w 2269614"/>
                  <a:gd name="connsiteY10" fmla="*/ 1306872 h 1825188"/>
                  <a:gd name="connsiteX11" fmla="*/ 806 w 2269614"/>
                  <a:gd name="connsiteY11" fmla="*/ 1664413 h 1825188"/>
                  <a:gd name="connsiteX12" fmla="*/ 74789 w 2269614"/>
                  <a:gd name="connsiteY12" fmla="*/ 1726058 h 1825188"/>
                  <a:gd name="connsiteX13" fmla="*/ 309068 w 2269614"/>
                  <a:gd name="connsiteY13" fmla="*/ 1775374 h 1825188"/>
                  <a:gd name="connsiteX14" fmla="*/ 1036566 w 2269614"/>
                  <a:gd name="connsiteY14" fmla="*/ 1824690 h 1825188"/>
                  <a:gd name="connsiteX15" fmla="*/ 1110549 w 2269614"/>
                  <a:gd name="connsiteY15" fmla="*/ 1800032 h 1825188"/>
                  <a:gd name="connsiteX16" fmla="*/ 1159871 w 2269614"/>
                  <a:gd name="connsiteY16" fmla="*/ 1787703 h 1825188"/>
                  <a:gd name="connsiteX17" fmla="*/ 1307837 w 2269614"/>
                  <a:gd name="connsiteY17" fmla="*/ 1775374 h 1825188"/>
                  <a:gd name="connsiteX18" fmla="*/ 1468133 w 2269614"/>
                  <a:gd name="connsiteY18" fmla="*/ 1750716 h 1825188"/>
                  <a:gd name="connsiteX19" fmla="*/ 1714743 w 2269614"/>
                  <a:gd name="connsiteY19" fmla="*/ 1713729 h 1825188"/>
                  <a:gd name="connsiteX20" fmla="*/ 2146310 w 2269614"/>
                  <a:gd name="connsiteY20" fmla="*/ 1689071 h 1825188"/>
                  <a:gd name="connsiteX21" fmla="*/ 2183301 w 2269614"/>
                  <a:gd name="connsiteY21" fmla="*/ 1676742 h 1825188"/>
                  <a:gd name="connsiteX22" fmla="*/ 2257284 w 2269614"/>
                  <a:gd name="connsiteY22" fmla="*/ 1627426 h 1825188"/>
                  <a:gd name="connsiteX23" fmla="*/ 2269614 w 2269614"/>
                  <a:gd name="connsiteY23" fmla="*/ 1590439 h 1825188"/>
                  <a:gd name="connsiteX24" fmla="*/ 2257284 w 2269614"/>
                  <a:gd name="connsiteY24" fmla="*/ 1553452 h 1825188"/>
                  <a:gd name="connsiteX25" fmla="*/ 2244953 w 2269614"/>
                  <a:gd name="connsiteY25" fmla="*/ 1504136 h 1825188"/>
                  <a:gd name="connsiteX26" fmla="*/ 2232623 w 2269614"/>
                  <a:gd name="connsiteY26" fmla="*/ 1467149 h 1825188"/>
                  <a:gd name="connsiteX27" fmla="*/ 2220292 w 2269614"/>
                  <a:gd name="connsiteY27" fmla="*/ 1417833 h 1825188"/>
                  <a:gd name="connsiteX28" fmla="*/ 2195631 w 2269614"/>
                  <a:gd name="connsiteY28" fmla="*/ 1343859 h 1825188"/>
                  <a:gd name="connsiteX29" fmla="*/ 2183301 w 2269614"/>
                  <a:gd name="connsiteY29" fmla="*/ 1306872 h 1825188"/>
                  <a:gd name="connsiteX30" fmla="*/ 2146310 w 2269614"/>
                  <a:gd name="connsiteY30" fmla="*/ 1232898 h 1825188"/>
                  <a:gd name="connsiteX31" fmla="*/ 2109318 w 2269614"/>
                  <a:gd name="connsiteY31" fmla="*/ 1220569 h 1825188"/>
                  <a:gd name="connsiteX32" fmla="*/ 2035335 w 2269614"/>
                  <a:gd name="connsiteY32" fmla="*/ 1109609 h 1825188"/>
                  <a:gd name="connsiteX33" fmla="*/ 2010674 w 2269614"/>
                  <a:gd name="connsiteY33" fmla="*/ 1072622 h 1825188"/>
                  <a:gd name="connsiteX34" fmla="*/ 1973683 w 2269614"/>
                  <a:gd name="connsiteY34" fmla="*/ 1060293 h 1825188"/>
                  <a:gd name="connsiteX35" fmla="*/ 1899700 w 2269614"/>
                  <a:gd name="connsiteY35" fmla="*/ 986319 h 1825188"/>
                  <a:gd name="connsiteX36" fmla="*/ 1875039 w 2269614"/>
                  <a:gd name="connsiteY36" fmla="*/ 949332 h 1825188"/>
                  <a:gd name="connsiteX37" fmla="*/ 1838048 w 2269614"/>
                  <a:gd name="connsiteY37" fmla="*/ 912345 h 1825188"/>
                  <a:gd name="connsiteX38" fmla="*/ 1788726 w 2269614"/>
                  <a:gd name="connsiteY38" fmla="*/ 838371 h 1825188"/>
                  <a:gd name="connsiteX39" fmla="*/ 1776395 w 2269614"/>
                  <a:gd name="connsiteY39" fmla="*/ 801384 h 1825188"/>
                  <a:gd name="connsiteX40" fmla="*/ 1739404 w 2269614"/>
                  <a:gd name="connsiteY40" fmla="*/ 764397 h 1825188"/>
                  <a:gd name="connsiteX41" fmla="*/ 1690082 w 2269614"/>
                  <a:gd name="connsiteY41" fmla="*/ 690423 h 1825188"/>
                  <a:gd name="connsiteX42" fmla="*/ 1653090 w 2269614"/>
                  <a:gd name="connsiteY42" fmla="*/ 653436 h 1825188"/>
                  <a:gd name="connsiteX43" fmla="*/ 1579107 w 2269614"/>
                  <a:gd name="connsiteY43" fmla="*/ 604120 h 1825188"/>
                  <a:gd name="connsiteX44" fmla="*/ 1542116 w 2269614"/>
                  <a:gd name="connsiteY44" fmla="*/ 579462 h 1825188"/>
                  <a:gd name="connsiteX45" fmla="*/ 1505125 w 2269614"/>
                  <a:gd name="connsiteY45" fmla="*/ 554804 h 1825188"/>
                  <a:gd name="connsiteX46" fmla="*/ 1468133 w 2269614"/>
                  <a:gd name="connsiteY46" fmla="*/ 530146 h 1825188"/>
                  <a:gd name="connsiteX47" fmla="*/ 1406481 w 2269614"/>
                  <a:gd name="connsiteY47" fmla="*/ 468501 h 1825188"/>
                  <a:gd name="connsiteX48" fmla="*/ 1332498 w 2269614"/>
                  <a:gd name="connsiteY48" fmla="*/ 406856 h 1825188"/>
                  <a:gd name="connsiteX49" fmla="*/ 1283176 w 2269614"/>
                  <a:gd name="connsiteY49" fmla="*/ 332882 h 1825188"/>
                  <a:gd name="connsiteX50" fmla="*/ 1246184 w 2269614"/>
                  <a:gd name="connsiteY50" fmla="*/ 258908 h 1825188"/>
                  <a:gd name="connsiteX51" fmla="*/ 1196863 w 2269614"/>
                  <a:gd name="connsiteY51" fmla="*/ 86302 h 1825188"/>
                  <a:gd name="connsiteX52" fmla="*/ 1135210 w 2269614"/>
                  <a:gd name="connsiteY52" fmla="*/ 24657 h 1825188"/>
                  <a:gd name="connsiteX53" fmla="*/ 1122880 w 2269614"/>
                  <a:gd name="connsiteY53" fmla="*/ 0 h 1825188"/>
                  <a:gd name="connsiteX0" fmla="*/ 1122880 w 2269614"/>
                  <a:gd name="connsiteY0" fmla="*/ 0 h 1825227"/>
                  <a:gd name="connsiteX1" fmla="*/ 1122880 w 2269614"/>
                  <a:gd name="connsiteY1" fmla="*/ 0 h 1825227"/>
                  <a:gd name="connsiteX2" fmla="*/ 974914 w 2269614"/>
                  <a:gd name="connsiteY2" fmla="*/ 86302 h 1825227"/>
                  <a:gd name="connsiteX3" fmla="*/ 826948 w 2269614"/>
                  <a:gd name="connsiteY3" fmla="*/ 271237 h 1825227"/>
                  <a:gd name="connsiteX4" fmla="*/ 777626 w 2269614"/>
                  <a:gd name="connsiteY4" fmla="*/ 345211 h 1825227"/>
                  <a:gd name="connsiteX5" fmla="*/ 666652 w 2269614"/>
                  <a:gd name="connsiteY5" fmla="*/ 493159 h 1825227"/>
                  <a:gd name="connsiteX6" fmla="*/ 543347 w 2269614"/>
                  <a:gd name="connsiteY6" fmla="*/ 678094 h 1825227"/>
                  <a:gd name="connsiteX7" fmla="*/ 420042 w 2269614"/>
                  <a:gd name="connsiteY7" fmla="*/ 813713 h 1825227"/>
                  <a:gd name="connsiteX8" fmla="*/ 321398 w 2269614"/>
                  <a:gd name="connsiteY8" fmla="*/ 961661 h 1825227"/>
                  <a:gd name="connsiteX9" fmla="*/ 136441 w 2269614"/>
                  <a:gd name="connsiteY9" fmla="*/ 1146595 h 1825227"/>
                  <a:gd name="connsiteX10" fmla="*/ 37797 w 2269614"/>
                  <a:gd name="connsiteY10" fmla="*/ 1306872 h 1825227"/>
                  <a:gd name="connsiteX11" fmla="*/ 806 w 2269614"/>
                  <a:gd name="connsiteY11" fmla="*/ 1664413 h 1825227"/>
                  <a:gd name="connsiteX12" fmla="*/ 74789 w 2269614"/>
                  <a:gd name="connsiteY12" fmla="*/ 1726058 h 1825227"/>
                  <a:gd name="connsiteX13" fmla="*/ 309068 w 2269614"/>
                  <a:gd name="connsiteY13" fmla="*/ 1775374 h 1825227"/>
                  <a:gd name="connsiteX14" fmla="*/ 1036566 w 2269614"/>
                  <a:gd name="connsiteY14" fmla="*/ 1824690 h 1825227"/>
                  <a:gd name="connsiteX15" fmla="*/ 1110549 w 2269614"/>
                  <a:gd name="connsiteY15" fmla="*/ 1800032 h 1825227"/>
                  <a:gd name="connsiteX16" fmla="*/ 1307837 w 2269614"/>
                  <a:gd name="connsiteY16" fmla="*/ 1775374 h 1825227"/>
                  <a:gd name="connsiteX17" fmla="*/ 1468133 w 2269614"/>
                  <a:gd name="connsiteY17" fmla="*/ 1750716 h 1825227"/>
                  <a:gd name="connsiteX18" fmla="*/ 1714743 w 2269614"/>
                  <a:gd name="connsiteY18" fmla="*/ 1713729 h 1825227"/>
                  <a:gd name="connsiteX19" fmla="*/ 2146310 w 2269614"/>
                  <a:gd name="connsiteY19" fmla="*/ 1689071 h 1825227"/>
                  <a:gd name="connsiteX20" fmla="*/ 2183301 w 2269614"/>
                  <a:gd name="connsiteY20" fmla="*/ 1676742 h 1825227"/>
                  <a:gd name="connsiteX21" fmla="*/ 2257284 w 2269614"/>
                  <a:gd name="connsiteY21" fmla="*/ 1627426 h 1825227"/>
                  <a:gd name="connsiteX22" fmla="*/ 2269614 w 2269614"/>
                  <a:gd name="connsiteY22" fmla="*/ 1590439 h 1825227"/>
                  <a:gd name="connsiteX23" fmla="*/ 2257284 w 2269614"/>
                  <a:gd name="connsiteY23" fmla="*/ 1553452 h 1825227"/>
                  <a:gd name="connsiteX24" fmla="*/ 2244953 w 2269614"/>
                  <a:gd name="connsiteY24" fmla="*/ 1504136 h 1825227"/>
                  <a:gd name="connsiteX25" fmla="*/ 2232623 w 2269614"/>
                  <a:gd name="connsiteY25" fmla="*/ 1467149 h 1825227"/>
                  <a:gd name="connsiteX26" fmla="*/ 2220292 w 2269614"/>
                  <a:gd name="connsiteY26" fmla="*/ 1417833 h 1825227"/>
                  <a:gd name="connsiteX27" fmla="*/ 2195631 w 2269614"/>
                  <a:gd name="connsiteY27" fmla="*/ 1343859 h 1825227"/>
                  <a:gd name="connsiteX28" fmla="*/ 2183301 w 2269614"/>
                  <a:gd name="connsiteY28" fmla="*/ 1306872 h 1825227"/>
                  <a:gd name="connsiteX29" fmla="*/ 2146310 w 2269614"/>
                  <a:gd name="connsiteY29" fmla="*/ 1232898 h 1825227"/>
                  <a:gd name="connsiteX30" fmla="*/ 2109318 w 2269614"/>
                  <a:gd name="connsiteY30" fmla="*/ 1220569 h 1825227"/>
                  <a:gd name="connsiteX31" fmla="*/ 2035335 w 2269614"/>
                  <a:gd name="connsiteY31" fmla="*/ 1109609 h 1825227"/>
                  <a:gd name="connsiteX32" fmla="*/ 2010674 w 2269614"/>
                  <a:gd name="connsiteY32" fmla="*/ 1072622 h 1825227"/>
                  <a:gd name="connsiteX33" fmla="*/ 1973683 w 2269614"/>
                  <a:gd name="connsiteY33" fmla="*/ 1060293 h 1825227"/>
                  <a:gd name="connsiteX34" fmla="*/ 1899700 w 2269614"/>
                  <a:gd name="connsiteY34" fmla="*/ 986319 h 1825227"/>
                  <a:gd name="connsiteX35" fmla="*/ 1875039 w 2269614"/>
                  <a:gd name="connsiteY35" fmla="*/ 949332 h 1825227"/>
                  <a:gd name="connsiteX36" fmla="*/ 1838048 w 2269614"/>
                  <a:gd name="connsiteY36" fmla="*/ 912345 h 1825227"/>
                  <a:gd name="connsiteX37" fmla="*/ 1788726 w 2269614"/>
                  <a:gd name="connsiteY37" fmla="*/ 838371 h 1825227"/>
                  <a:gd name="connsiteX38" fmla="*/ 1776395 w 2269614"/>
                  <a:gd name="connsiteY38" fmla="*/ 801384 h 1825227"/>
                  <a:gd name="connsiteX39" fmla="*/ 1739404 w 2269614"/>
                  <a:gd name="connsiteY39" fmla="*/ 764397 h 1825227"/>
                  <a:gd name="connsiteX40" fmla="*/ 1690082 w 2269614"/>
                  <a:gd name="connsiteY40" fmla="*/ 690423 h 1825227"/>
                  <a:gd name="connsiteX41" fmla="*/ 1653090 w 2269614"/>
                  <a:gd name="connsiteY41" fmla="*/ 653436 h 1825227"/>
                  <a:gd name="connsiteX42" fmla="*/ 1579107 w 2269614"/>
                  <a:gd name="connsiteY42" fmla="*/ 604120 h 1825227"/>
                  <a:gd name="connsiteX43" fmla="*/ 1542116 w 2269614"/>
                  <a:gd name="connsiteY43" fmla="*/ 579462 h 1825227"/>
                  <a:gd name="connsiteX44" fmla="*/ 1505125 w 2269614"/>
                  <a:gd name="connsiteY44" fmla="*/ 554804 h 1825227"/>
                  <a:gd name="connsiteX45" fmla="*/ 1468133 w 2269614"/>
                  <a:gd name="connsiteY45" fmla="*/ 530146 h 1825227"/>
                  <a:gd name="connsiteX46" fmla="*/ 1406481 w 2269614"/>
                  <a:gd name="connsiteY46" fmla="*/ 468501 h 1825227"/>
                  <a:gd name="connsiteX47" fmla="*/ 1332498 w 2269614"/>
                  <a:gd name="connsiteY47" fmla="*/ 406856 h 1825227"/>
                  <a:gd name="connsiteX48" fmla="*/ 1283176 w 2269614"/>
                  <a:gd name="connsiteY48" fmla="*/ 332882 h 1825227"/>
                  <a:gd name="connsiteX49" fmla="*/ 1246184 w 2269614"/>
                  <a:gd name="connsiteY49" fmla="*/ 258908 h 1825227"/>
                  <a:gd name="connsiteX50" fmla="*/ 1196863 w 2269614"/>
                  <a:gd name="connsiteY50" fmla="*/ 86302 h 1825227"/>
                  <a:gd name="connsiteX51" fmla="*/ 1135210 w 2269614"/>
                  <a:gd name="connsiteY51" fmla="*/ 24657 h 1825227"/>
                  <a:gd name="connsiteX52" fmla="*/ 1122880 w 2269614"/>
                  <a:gd name="connsiteY52" fmla="*/ 0 h 1825227"/>
                  <a:gd name="connsiteX0" fmla="*/ 1122880 w 2269614"/>
                  <a:gd name="connsiteY0" fmla="*/ 0 h 1825333"/>
                  <a:gd name="connsiteX1" fmla="*/ 1122880 w 2269614"/>
                  <a:gd name="connsiteY1" fmla="*/ 0 h 1825333"/>
                  <a:gd name="connsiteX2" fmla="*/ 974914 w 2269614"/>
                  <a:gd name="connsiteY2" fmla="*/ 86302 h 1825333"/>
                  <a:gd name="connsiteX3" fmla="*/ 826948 w 2269614"/>
                  <a:gd name="connsiteY3" fmla="*/ 271237 h 1825333"/>
                  <a:gd name="connsiteX4" fmla="*/ 777626 w 2269614"/>
                  <a:gd name="connsiteY4" fmla="*/ 345211 h 1825333"/>
                  <a:gd name="connsiteX5" fmla="*/ 666652 w 2269614"/>
                  <a:gd name="connsiteY5" fmla="*/ 493159 h 1825333"/>
                  <a:gd name="connsiteX6" fmla="*/ 543347 w 2269614"/>
                  <a:gd name="connsiteY6" fmla="*/ 678094 h 1825333"/>
                  <a:gd name="connsiteX7" fmla="*/ 420042 w 2269614"/>
                  <a:gd name="connsiteY7" fmla="*/ 813713 h 1825333"/>
                  <a:gd name="connsiteX8" fmla="*/ 321398 w 2269614"/>
                  <a:gd name="connsiteY8" fmla="*/ 961661 h 1825333"/>
                  <a:gd name="connsiteX9" fmla="*/ 136441 w 2269614"/>
                  <a:gd name="connsiteY9" fmla="*/ 1146595 h 1825333"/>
                  <a:gd name="connsiteX10" fmla="*/ 37797 w 2269614"/>
                  <a:gd name="connsiteY10" fmla="*/ 1306872 h 1825333"/>
                  <a:gd name="connsiteX11" fmla="*/ 806 w 2269614"/>
                  <a:gd name="connsiteY11" fmla="*/ 1664413 h 1825333"/>
                  <a:gd name="connsiteX12" fmla="*/ 74789 w 2269614"/>
                  <a:gd name="connsiteY12" fmla="*/ 1726058 h 1825333"/>
                  <a:gd name="connsiteX13" fmla="*/ 309068 w 2269614"/>
                  <a:gd name="connsiteY13" fmla="*/ 1775374 h 1825333"/>
                  <a:gd name="connsiteX14" fmla="*/ 1036566 w 2269614"/>
                  <a:gd name="connsiteY14" fmla="*/ 1824690 h 1825333"/>
                  <a:gd name="connsiteX15" fmla="*/ 1110549 w 2269614"/>
                  <a:gd name="connsiteY15" fmla="*/ 1800032 h 1825333"/>
                  <a:gd name="connsiteX16" fmla="*/ 1468133 w 2269614"/>
                  <a:gd name="connsiteY16" fmla="*/ 1750716 h 1825333"/>
                  <a:gd name="connsiteX17" fmla="*/ 1714743 w 2269614"/>
                  <a:gd name="connsiteY17" fmla="*/ 1713729 h 1825333"/>
                  <a:gd name="connsiteX18" fmla="*/ 2146310 w 2269614"/>
                  <a:gd name="connsiteY18" fmla="*/ 1689071 h 1825333"/>
                  <a:gd name="connsiteX19" fmla="*/ 2183301 w 2269614"/>
                  <a:gd name="connsiteY19" fmla="*/ 1676742 h 1825333"/>
                  <a:gd name="connsiteX20" fmla="*/ 2257284 w 2269614"/>
                  <a:gd name="connsiteY20" fmla="*/ 1627426 h 1825333"/>
                  <a:gd name="connsiteX21" fmla="*/ 2269614 w 2269614"/>
                  <a:gd name="connsiteY21" fmla="*/ 1590439 h 1825333"/>
                  <a:gd name="connsiteX22" fmla="*/ 2257284 w 2269614"/>
                  <a:gd name="connsiteY22" fmla="*/ 1553452 h 1825333"/>
                  <a:gd name="connsiteX23" fmla="*/ 2244953 w 2269614"/>
                  <a:gd name="connsiteY23" fmla="*/ 1504136 h 1825333"/>
                  <a:gd name="connsiteX24" fmla="*/ 2232623 w 2269614"/>
                  <a:gd name="connsiteY24" fmla="*/ 1467149 h 1825333"/>
                  <a:gd name="connsiteX25" fmla="*/ 2220292 w 2269614"/>
                  <a:gd name="connsiteY25" fmla="*/ 1417833 h 1825333"/>
                  <a:gd name="connsiteX26" fmla="*/ 2195631 w 2269614"/>
                  <a:gd name="connsiteY26" fmla="*/ 1343859 h 1825333"/>
                  <a:gd name="connsiteX27" fmla="*/ 2183301 w 2269614"/>
                  <a:gd name="connsiteY27" fmla="*/ 1306872 h 1825333"/>
                  <a:gd name="connsiteX28" fmla="*/ 2146310 w 2269614"/>
                  <a:gd name="connsiteY28" fmla="*/ 1232898 h 1825333"/>
                  <a:gd name="connsiteX29" fmla="*/ 2109318 w 2269614"/>
                  <a:gd name="connsiteY29" fmla="*/ 1220569 h 1825333"/>
                  <a:gd name="connsiteX30" fmla="*/ 2035335 w 2269614"/>
                  <a:gd name="connsiteY30" fmla="*/ 1109609 h 1825333"/>
                  <a:gd name="connsiteX31" fmla="*/ 2010674 w 2269614"/>
                  <a:gd name="connsiteY31" fmla="*/ 1072622 h 1825333"/>
                  <a:gd name="connsiteX32" fmla="*/ 1973683 w 2269614"/>
                  <a:gd name="connsiteY32" fmla="*/ 1060293 h 1825333"/>
                  <a:gd name="connsiteX33" fmla="*/ 1899700 w 2269614"/>
                  <a:gd name="connsiteY33" fmla="*/ 986319 h 1825333"/>
                  <a:gd name="connsiteX34" fmla="*/ 1875039 w 2269614"/>
                  <a:gd name="connsiteY34" fmla="*/ 949332 h 1825333"/>
                  <a:gd name="connsiteX35" fmla="*/ 1838048 w 2269614"/>
                  <a:gd name="connsiteY35" fmla="*/ 912345 h 1825333"/>
                  <a:gd name="connsiteX36" fmla="*/ 1788726 w 2269614"/>
                  <a:gd name="connsiteY36" fmla="*/ 838371 h 1825333"/>
                  <a:gd name="connsiteX37" fmla="*/ 1776395 w 2269614"/>
                  <a:gd name="connsiteY37" fmla="*/ 801384 h 1825333"/>
                  <a:gd name="connsiteX38" fmla="*/ 1739404 w 2269614"/>
                  <a:gd name="connsiteY38" fmla="*/ 764397 h 1825333"/>
                  <a:gd name="connsiteX39" fmla="*/ 1690082 w 2269614"/>
                  <a:gd name="connsiteY39" fmla="*/ 690423 h 1825333"/>
                  <a:gd name="connsiteX40" fmla="*/ 1653090 w 2269614"/>
                  <a:gd name="connsiteY40" fmla="*/ 653436 h 1825333"/>
                  <a:gd name="connsiteX41" fmla="*/ 1579107 w 2269614"/>
                  <a:gd name="connsiteY41" fmla="*/ 604120 h 1825333"/>
                  <a:gd name="connsiteX42" fmla="*/ 1542116 w 2269614"/>
                  <a:gd name="connsiteY42" fmla="*/ 579462 h 1825333"/>
                  <a:gd name="connsiteX43" fmla="*/ 1505125 w 2269614"/>
                  <a:gd name="connsiteY43" fmla="*/ 554804 h 1825333"/>
                  <a:gd name="connsiteX44" fmla="*/ 1468133 w 2269614"/>
                  <a:gd name="connsiteY44" fmla="*/ 530146 h 1825333"/>
                  <a:gd name="connsiteX45" fmla="*/ 1406481 w 2269614"/>
                  <a:gd name="connsiteY45" fmla="*/ 468501 h 1825333"/>
                  <a:gd name="connsiteX46" fmla="*/ 1332498 w 2269614"/>
                  <a:gd name="connsiteY46" fmla="*/ 406856 h 1825333"/>
                  <a:gd name="connsiteX47" fmla="*/ 1283176 w 2269614"/>
                  <a:gd name="connsiteY47" fmla="*/ 332882 h 1825333"/>
                  <a:gd name="connsiteX48" fmla="*/ 1246184 w 2269614"/>
                  <a:gd name="connsiteY48" fmla="*/ 258908 h 1825333"/>
                  <a:gd name="connsiteX49" fmla="*/ 1196863 w 2269614"/>
                  <a:gd name="connsiteY49" fmla="*/ 86302 h 1825333"/>
                  <a:gd name="connsiteX50" fmla="*/ 1135210 w 2269614"/>
                  <a:gd name="connsiteY50" fmla="*/ 24657 h 1825333"/>
                  <a:gd name="connsiteX51" fmla="*/ 1122880 w 2269614"/>
                  <a:gd name="connsiteY51" fmla="*/ 0 h 1825333"/>
                  <a:gd name="connsiteX0" fmla="*/ 1122880 w 2269614"/>
                  <a:gd name="connsiteY0" fmla="*/ 0 h 1825006"/>
                  <a:gd name="connsiteX1" fmla="*/ 1122880 w 2269614"/>
                  <a:gd name="connsiteY1" fmla="*/ 0 h 1825006"/>
                  <a:gd name="connsiteX2" fmla="*/ 974914 w 2269614"/>
                  <a:gd name="connsiteY2" fmla="*/ 86302 h 1825006"/>
                  <a:gd name="connsiteX3" fmla="*/ 826948 w 2269614"/>
                  <a:gd name="connsiteY3" fmla="*/ 271237 h 1825006"/>
                  <a:gd name="connsiteX4" fmla="*/ 777626 w 2269614"/>
                  <a:gd name="connsiteY4" fmla="*/ 345211 h 1825006"/>
                  <a:gd name="connsiteX5" fmla="*/ 666652 w 2269614"/>
                  <a:gd name="connsiteY5" fmla="*/ 493159 h 1825006"/>
                  <a:gd name="connsiteX6" fmla="*/ 543347 w 2269614"/>
                  <a:gd name="connsiteY6" fmla="*/ 678094 h 1825006"/>
                  <a:gd name="connsiteX7" fmla="*/ 420042 w 2269614"/>
                  <a:gd name="connsiteY7" fmla="*/ 813713 h 1825006"/>
                  <a:gd name="connsiteX8" fmla="*/ 321398 w 2269614"/>
                  <a:gd name="connsiteY8" fmla="*/ 961661 h 1825006"/>
                  <a:gd name="connsiteX9" fmla="*/ 136441 w 2269614"/>
                  <a:gd name="connsiteY9" fmla="*/ 1146595 h 1825006"/>
                  <a:gd name="connsiteX10" fmla="*/ 37797 w 2269614"/>
                  <a:gd name="connsiteY10" fmla="*/ 1306872 h 1825006"/>
                  <a:gd name="connsiteX11" fmla="*/ 806 w 2269614"/>
                  <a:gd name="connsiteY11" fmla="*/ 1664413 h 1825006"/>
                  <a:gd name="connsiteX12" fmla="*/ 74789 w 2269614"/>
                  <a:gd name="connsiteY12" fmla="*/ 1726058 h 1825006"/>
                  <a:gd name="connsiteX13" fmla="*/ 309068 w 2269614"/>
                  <a:gd name="connsiteY13" fmla="*/ 1775374 h 1825006"/>
                  <a:gd name="connsiteX14" fmla="*/ 1036566 w 2269614"/>
                  <a:gd name="connsiteY14" fmla="*/ 1824690 h 1825006"/>
                  <a:gd name="connsiteX15" fmla="*/ 1468133 w 2269614"/>
                  <a:gd name="connsiteY15" fmla="*/ 1750716 h 1825006"/>
                  <a:gd name="connsiteX16" fmla="*/ 1714743 w 2269614"/>
                  <a:gd name="connsiteY16" fmla="*/ 1713729 h 1825006"/>
                  <a:gd name="connsiteX17" fmla="*/ 2146310 w 2269614"/>
                  <a:gd name="connsiteY17" fmla="*/ 1689071 h 1825006"/>
                  <a:gd name="connsiteX18" fmla="*/ 2183301 w 2269614"/>
                  <a:gd name="connsiteY18" fmla="*/ 1676742 h 1825006"/>
                  <a:gd name="connsiteX19" fmla="*/ 2257284 w 2269614"/>
                  <a:gd name="connsiteY19" fmla="*/ 1627426 h 1825006"/>
                  <a:gd name="connsiteX20" fmla="*/ 2269614 w 2269614"/>
                  <a:gd name="connsiteY20" fmla="*/ 1590439 h 1825006"/>
                  <a:gd name="connsiteX21" fmla="*/ 2257284 w 2269614"/>
                  <a:gd name="connsiteY21" fmla="*/ 1553452 h 1825006"/>
                  <a:gd name="connsiteX22" fmla="*/ 2244953 w 2269614"/>
                  <a:gd name="connsiteY22" fmla="*/ 1504136 h 1825006"/>
                  <a:gd name="connsiteX23" fmla="*/ 2232623 w 2269614"/>
                  <a:gd name="connsiteY23" fmla="*/ 1467149 h 1825006"/>
                  <a:gd name="connsiteX24" fmla="*/ 2220292 w 2269614"/>
                  <a:gd name="connsiteY24" fmla="*/ 1417833 h 1825006"/>
                  <a:gd name="connsiteX25" fmla="*/ 2195631 w 2269614"/>
                  <a:gd name="connsiteY25" fmla="*/ 1343859 h 1825006"/>
                  <a:gd name="connsiteX26" fmla="*/ 2183301 w 2269614"/>
                  <a:gd name="connsiteY26" fmla="*/ 1306872 h 1825006"/>
                  <a:gd name="connsiteX27" fmla="*/ 2146310 w 2269614"/>
                  <a:gd name="connsiteY27" fmla="*/ 1232898 h 1825006"/>
                  <a:gd name="connsiteX28" fmla="*/ 2109318 w 2269614"/>
                  <a:gd name="connsiteY28" fmla="*/ 1220569 h 1825006"/>
                  <a:gd name="connsiteX29" fmla="*/ 2035335 w 2269614"/>
                  <a:gd name="connsiteY29" fmla="*/ 1109609 h 1825006"/>
                  <a:gd name="connsiteX30" fmla="*/ 2010674 w 2269614"/>
                  <a:gd name="connsiteY30" fmla="*/ 1072622 h 1825006"/>
                  <a:gd name="connsiteX31" fmla="*/ 1973683 w 2269614"/>
                  <a:gd name="connsiteY31" fmla="*/ 1060293 h 1825006"/>
                  <a:gd name="connsiteX32" fmla="*/ 1899700 w 2269614"/>
                  <a:gd name="connsiteY32" fmla="*/ 986319 h 1825006"/>
                  <a:gd name="connsiteX33" fmla="*/ 1875039 w 2269614"/>
                  <a:gd name="connsiteY33" fmla="*/ 949332 h 1825006"/>
                  <a:gd name="connsiteX34" fmla="*/ 1838048 w 2269614"/>
                  <a:gd name="connsiteY34" fmla="*/ 912345 h 1825006"/>
                  <a:gd name="connsiteX35" fmla="*/ 1788726 w 2269614"/>
                  <a:gd name="connsiteY35" fmla="*/ 838371 h 1825006"/>
                  <a:gd name="connsiteX36" fmla="*/ 1776395 w 2269614"/>
                  <a:gd name="connsiteY36" fmla="*/ 801384 h 1825006"/>
                  <a:gd name="connsiteX37" fmla="*/ 1739404 w 2269614"/>
                  <a:gd name="connsiteY37" fmla="*/ 764397 h 1825006"/>
                  <a:gd name="connsiteX38" fmla="*/ 1690082 w 2269614"/>
                  <a:gd name="connsiteY38" fmla="*/ 690423 h 1825006"/>
                  <a:gd name="connsiteX39" fmla="*/ 1653090 w 2269614"/>
                  <a:gd name="connsiteY39" fmla="*/ 653436 h 1825006"/>
                  <a:gd name="connsiteX40" fmla="*/ 1579107 w 2269614"/>
                  <a:gd name="connsiteY40" fmla="*/ 604120 h 1825006"/>
                  <a:gd name="connsiteX41" fmla="*/ 1542116 w 2269614"/>
                  <a:gd name="connsiteY41" fmla="*/ 579462 h 1825006"/>
                  <a:gd name="connsiteX42" fmla="*/ 1505125 w 2269614"/>
                  <a:gd name="connsiteY42" fmla="*/ 554804 h 1825006"/>
                  <a:gd name="connsiteX43" fmla="*/ 1468133 w 2269614"/>
                  <a:gd name="connsiteY43" fmla="*/ 530146 h 1825006"/>
                  <a:gd name="connsiteX44" fmla="*/ 1406481 w 2269614"/>
                  <a:gd name="connsiteY44" fmla="*/ 468501 h 1825006"/>
                  <a:gd name="connsiteX45" fmla="*/ 1332498 w 2269614"/>
                  <a:gd name="connsiteY45" fmla="*/ 406856 h 1825006"/>
                  <a:gd name="connsiteX46" fmla="*/ 1283176 w 2269614"/>
                  <a:gd name="connsiteY46" fmla="*/ 332882 h 1825006"/>
                  <a:gd name="connsiteX47" fmla="*/ 1246184 w 2269614"/>
                  <a:gd name="connsiteY47" fmla="*/ 258908 h 1825006"/>
                  <a:gd name="connsiteX48" fmla="*/ 1196863 w 2269614"/>
                  <a:gd name="connsiteY48" fmla="*/ 86302 h 1825006"/>
                  <a:gd name="connsiteX49" fmla="*/ 1135210 w 2269614"/>
                  <a:gd name="connsiteY49" fmla="*/ 24657 h 1825006"/>
                  <a:gd name="connsiteX50" fmla="*/ 1122880 w 2269614"/>
                  <a:gd name="connsiteY50" fmla="*/ 0 h 1825006"/>
                  <a:gd name="connsiteX0" fmla="*/ 1122880 w 2269614"/>
                  <a:gd name="connsiteY0" fmla="*/ 0 h 1826252"/>
                  <a:gd name="connsiteX1" fmla="*/ 1122880 w 2269614"/>
                  <a:gd name="connsiteY1" fmla="*/ 0 h 1826252"/>
                  <a:gd name="connsiteX2" fmla="*/ 974914 w 2269614"/>
                  <a:gd name="connsiteY2" fmla="*/ 86302 h 1826252"/>
                  <a:gd name="connsiteX3" fmla="*/ 826948 w 2269614"/>
                  <a:gd name="connsiteY3" fmla="*/ 271237 h 1826252"/>
                  <a:gd name="connsiteX4" fmla="*/ 777626 w 2269614"/>
                  <a:gd name="connsiteY4" fmla="*/ 345211 h 1826252"/>
                  <a:gd name="connsiteX5" fmla="*/ 666652 w 2269614"/>
                  <a:gd name="connsiteY5" fmla="*/ 493159 h 1826252"/>
                  <a:gd name="connsiteX6" fmla="*/ 543347 w 2269614"/>
                  <a:gd name="connsiteY6" fmla="*/ 678094 h 1826252"/>
                  <a:gd name="connsiteX7" fmla="*/ 420042 w 2269614"/>
                  <a:gd name="connsiteY7" fmla="*/ 813713 h 1826252"/>
                  <a:gd name="connsiteX8" fmla="*/ 321398 w 2269614"/>
                  <a:gd name="connsiteY8" fmla="*/ 961661 h 1826252"/>
                  <a:gd name="connsiteX9" fmla="*/ 136441 w 2269614"/>
                  <a:gd name="connsiteY9" fmla="*/ 1146595 h 1826252"/>
                  <a:gd name="connsiteX10" fmla="*/ 37797 w 2269614"/>
                  <a:gd name="connsiteY10" fmla="*/ 1306872 h 1826252"/>
                  <a:gd name="connsiteX11" fmla="*/ 806 w 2269614"/>
                  <a:gd name="connsiteY11" fmla="*/ 1664413 h 1826252"/>
                  <a:gd name="connsiteX12" fmla="*/ 74789 w 2269614"/>
                  <a:gd name="connsiteY12" fmla="*/ 1726058 h 1826252"/>
                  <a:gd name="connsiteX13" fmla="*/ 309068 w 2269614"/>
                  <a:gd name="connsiteY13" fmla="*/ 1775374 h 1826252"/>
                  <a:gd name="connsiteX14" fmla="*/ 1036566 w 2269614"/>
                  <a:gd name="connsiteY14" fmla="*/ 1824690 h 1826252"/>
                  <a:gd name="connsiteX15" fmla="*/ 1714743 w 2269614"/>
                  <a:gd name="connsiteY15" fmla="*/ 1713729 h 1826252"/>
                  <a:gd name="connsiteX16" fmla="*/ 2146310 w 2269614"/>
                  <a:gd name="connsiteY16" fmla="*/ 1689071 h 1826252"/>
                  <a:gd name="connsiteX17" fmla="*/ 2183301 w 2269614"/>
                  <a:gd name="connsiteY17" fmla="*/ 1676742 h 1826252"/>
                  <a:gd name="connsiteX18" fmla="*/ 2257284 w 2269614"/>
                  <a:gd name="connsiteY18" fmla="*/ 1627426 h 1826252"/>
                  <a:gd name="connsiteX19" fmla="*/ 2269614 w 2269614"/>
                  <a:gd name="connsiteY19" fmla="*/ 1590439 h 1826252"/>
                  <a:gd name="connsiteX20" fmla="*/ 2257284 w 2269614"/>
                  <a:gd name="connsiteY20" fmla="*/ 1553452 h 1826252"/>
                  <a:gd name="connsiteX21" fmla="*/ 2244953 w 2269614"/>
                  <a:gd name="connsiteY21" fmla="*/ 1504136 h 1826252"/>
                  <a:gd name="connsiteX22" fmla="*/ 2232623 w 2269614"/>
                  <a:gd name="connsiteY22" fmla="*/ 1467149 h 1826252"/>
                  <a:gd name="connsiteX23" fmla="*/ 2220292 w 2269614"/>
                  <a:gd name="connsiteY23" fmla="*/ 1417833 h 1826252"/>
                  <a:gd name="connsiteX24" fmla="*/ 2195631 w 2269614"/>
                  <a:gd name="connsiteY24" fmla="*/ 1343859 h 1826252"/>
                  <a:gd name="connsiteX25" fmla="*/ 2183301 w 2269614"/>
                  <a:gd name="connsiteY25" fmla="*/ 1306872 h 1826252"/>
                  <a:gd name="connsiteX26" fmla="*/ 2146310 w 2269614"/>
                  <a:gd name="connsiteY26" fmla="*/ 1232898 h 1826252"/>
                  <a:gd name="connsiteX27" fmla="*/ 2109318 w 2269614"/>
                  <a:gd name="connsiteY27" fmla="*/ 1220569 h 1826252"/>
                  <a:gd name="connsiteX28" fmla="*/ 2035335 w 2269614"/>
                  <a:gd name="connsiteY28" fmla="*/ 1109609 h 1826252"/>
                  <a:gd name="connsiteX29" fmla="*/ 2010674 w 2269614"/>
                  <a:gd name="connsiteY29" fmla="*/ 1072622 h 1826252"/>
                  <a:gd name="connsiteX30" fmla="*/ 1973683 w 2269614"/>
                  <a:gd name="connsiteY30" fmla="*/ 1060293 h 1826252"/>
                  <a:gd name="connsiteX31" fmla="*/ 1899700 w 2269614"/>
                  <a:gd name="connsiteY31" fmla="*/ 986319 h 1826252"/>
                  <a:gd name="connsiteX32" fmla="*/ 1875039 w 2269614"/>
                  <a:gd name="connsiteY32" fmla="*/ 949332 h 1826252"/>
                  <a:gd name="connsiteX33" fmla="*/ 1838048 w 2269614"/>
                  <a:gd name="connsiteY33" fmla="*/ 912345 h 1826252"/>
                  <a:gd name="connsiteX34" fmla="*/ 1788726 w 2269614"/>
                  <a:gd name="connsiteY34" fmla="*/ 838371 h 1826252"/>
                  <a:gd name="connsiteX35" fmla="*/ 1776395 w 2269614"/>
                  <a:gd name="connsiteY35" fmla="*/ 801384 h 1826252"/>
                  <a:gd name="connsiteX36" fmla="*/ 1739404 w 2269614"/>
                  <a:gd name="connsiteY36" fmla="*/ 764397 h 1826252"/>
                  <a:gd name="connsiteX37" fmla="*/ 1690082 w 2269614"/>
                  <a:gd name="connsiteY37" fmla="*/ 690423 h 1826252"/>
                  <a:gd name="connsiteX38" fmla="*/ 1653090 w 2269614"/>
                  <a:gd name="connsiteY38" fmla="*/ 653436 h 1826252"/>
                  <a:gd name="connsiteX39" fmla="*/ 1579107 w 2269614"/>
                  <a:gd name="connsiteY39" fmla="*/ 604120 h 1826252"/>
                  <a:gd name="connsiteX40" fmla="*/ 1542116 w 2269614"/>
                  <a:gd name="connsiteY40" fmla="*/ 579462 h 1826252"/>
                  <a:gd name="connsiteX41" fmla="*/ 1505125 w 2269614"/>
                  <a:gd name="connsiteY41" fmla="*/ 554804 h 1826252"/>
                  <a:gd name="connsiteX42" fmla="*/ 1468133 w 2269614"/>
                  <a:gd name="connsiteY42" fmla="*/ 530146 h 1826252"/>
                  <a:gd name="connsiteX43" fmla="*/ 1406481 w 2269614"/>
                  <a:gd name="connsiteY43" fmla="*/ 468501 h 1826252"/>
                  <a:gd name="connsiteX44" fmla="*/ 1332498 w 2269614"/>
                  <a:gd name="connsiteY44" fmla="*/ 406856 h 1826252"/>
                  <a:gd name="connsiteX45" fmla="*/ 1283176 w 2269614"/>
                  <a:gd name="connsiteY45" fmla="*/ 332882 h 1826252"/>
                  <a:gd name="connsiteX46" fmla="*/ 1246184 w 2269614"/>
                  <a:gd name="connsiteY46" fmla="*/ 258908 h 1826252"/>
                  <a:gd name="connsiteX47" fmla="*/ 1196863 w 2269614"/>
                  <a:gd name="connsiteY47" fmla="*/ 86302 h 1826252"/>
                  <a:gd name="connsiteX48" fmla="*/ 1135210 w 2269614"/>
                  <a:gd name="connsiteY48" fmla="*/ 24657 h 1826252"/>
                  <a:gd name="connsiteX49" fmla="*/ 1122880 w 2269614"/>
                  <a:gd name="connsiteY49" fmla="*/ 0 h 1826252"/>
                  <a:gd name="connsiteX0" fmla="*/ 1122880 w 2269614"/>
                  <a:gd name="connsiteY0" fmla="*/ 0 h 1827377"/>
                  <a:gd name="connsiteX1" fmla="*/ 1122880 w 2269614"/>
                  <a:gd name="connsiteY1" fmla="*/ 0 h 1827377"/>
                  <a:gd name="connsiteX2" fmla="*/ 974914 w 2269614"/>
                  <a:gd name="connsiteY2" fmla="*/ 86302 h 1827377"/>
                  <a:gd name="connsiteX3" fmla="*/ 826948 w 2269614"/>
                  <a:gd name="connsiteY3" fmla="*/ 271237 h 1827377"/>
                  <a:gd name="connsiteX4" fmla="*/ 777626 w 2269614"/>
                  <a:gd name="connsiteY4" fmla="*/ 345211 h 1827377"/>
                  <a:gd name="connsiteX5" fmla="*/ 666652 w 2269614"/>
                  <a:gd name="connsiteY5" fmla="*/ 493159 h 1827377"/>
                  <a:gd name="connsiteX6" fmla="*/ 543347 w 2269614"/>
                  <a:gd name="connsiteY6" fmla="*/ 678094 h 1827377"/>
                  <a:gd name="connsiteX7" fmla="*/ 420042 w 2269614"/>
                  <a:gd name="connsiteY7" fmla="*/ 813713 h 1827377"/>
                  <a:gd name="connsiteX8" fmla="*/ 321398 w 2269614"/>
                  <a:gd name="connsiteY8" fmla="*/ 961661 h 1827377"/>
                  <a:gd name="connsiteX9" fmla="*/ 136441 w 2269614"/>
                  <a:gd name="connsiteY9" fmla="*/ 1146595 h 1827377"/>
                  <a:gd name="connsiteX10" fmla="*/ 37797 w 2269614"/>
                  <a:gd name="connsiteY10" fmla="*/ 1306872 h 1827377"/>
                  <a:gd name="connsiteX11" fmla="*/ 806 w 2269614"/>
                  <a:gd name="connsiteY11" fmla="*/ 1664413 h 1827377"/>
                  <a:gd name="connsiteX12" fmla="*/ 74789 w 2269614"/>
                  <a:gd name="connsiteY12" fmla="*/ 1726058 h 1827377"/>
                  <a:gd name="connsiteX13" fmla="*/ 309068 w 2269614"/>
                  <a:gd name="connsiteY13" fmla="*/ 1775374 h 1827377"/>
                  <a:gd name="connsiteX14" fmla="*/ 1036566 w 2269614"/>
                  <a:gd name="connsiteY14" fmla="*/ 1824690 h 1827377"/>
                  <a:gd name="connsiteX15" fmla="*/ 2146310 w 2269614"/>
                  <a:gd name="connsiteY15" fmla="*/ 1689071 h 1827377"/>
                  <a:gd name="connsiteX16" fmla="*/ 2183301 w 2269614"/>
                  <a:gd name="connsiteY16" fmla="*/ 1676742 h 1827377"/>
                  <a:gd name="connsiteX17" fmla="*/ 2257284 w 2269614"/>
                  <a:gd name="connsiteY17" fmla="*/ 1627426 h 1827377"/>
                  <a:gd name="connsiteX18" fmla="*/ 2269614 w 2269614"/>
                  <a:gd name="connsiteY18" fmla="*/ 1590439 h 1827377"/>
                  <a:gd name="connsiteX19" fmla="*/ 2257284 w 2269614"/>
                  <a:gd name="connsiteY19" fmla="*/ 1553452 h 1827377"/>
                  <a:gd name="connsiteX20" fmla="*/ 2244953 w 2269614"/>
                  <a:gd name="connsiteY20" fmla="*/ 1504136 h 1827377"/>
                  <a:gd name="connsiteX21" fmla="*/ 2232623 w 2269614"/>
                  <a:gd name="connsiteY21" fmla="*/ 1467149 h 1827377"/>
                  <a:gd name="connsiteX22" fmla="*/ 2220292 w 2269614"/>
                  <a:gd name="connsiteY22" fmla="*/ 1417833 h 1827377"/>
                  <a:gd name="connsiteX23" fmla="*/ 2195631 w 2269614"/>
                  <a:gd name="connsiteY23" fmla="*/ 1343859 h 1827377"/>
                  <a:gd name="connsiteX24" fmla="*/ 2183301 w 2269614"/>
                  <a:gd name="connsiteY24" fmla="*/ 1306872 h 1827377"/>
                  <a:gd name="connsiteX25" fmla="*/ 2146310 w 2269614"/>
                  <a:gd name="connsiteY25" fmla="*/ 1232898 h 1827377"/>
                  <a:gd name="connsiteX26" fmla="*/ 2109318 w 2269614"/>
                  <a:gd name="connsiteY26" fmla="*/ 1220569 h 1827377"/>
                  <a:gd name="connsiteX27" fmla="*/ 2035335 w 2269614"/>
                  <a:gd name="connsiteY27" fmla="*/ 1109609 h 1827377"/>
                  <a:gd name="connsiteX28" fmla="*/ 2010674 w 2269614"/>
                  <a:gd name="connsiteY28" fmla="*/ 1072622 h 1827377"/>
                  <a:gd name="connsiteX29" fmla="*/ 1973683 w 2269614"/>
                  <a:gd name="connsiteY29" fmla="*/ 1060293 h 1827377"/>
                  <a:gd name="connsiteX30" fmla="*/ 1899700 w 2269614"/>
                  <a:gd name="connsiteY30" fmla="*/ 986319 h 1827377"/>
                  <a:gd name="connsiteX31" fmla="*/ 1875039 w 2269614"/>
                  <a:gd name="connsiteY31" fmla="*/ 949332 h 1827377"/>
                  <a:gd name="connsiteX32" fmla="*/ 1838048 w 2269614"/>
                  <a:gd name="connsiteY32" fmla="*/ 912345 h 1827377"/>
                  <a:gd name="connsiteX33" fmla="*/ 1788726 w 2269614"/>
                  <a:gd name="connsiteY33" fmla="*/ 838371 h 1827377"/>
                  <a:gd name="connsiteX34" fmla="*/ 1776395 w 2269614"/>
                  <a:gd name="connsiteY34" fmla="*/ 801384 h 1827377"/>
                  <a:gd name="connsiteX35" fmla="*/ 1739404 w 2269614"/>
                  <a:gd name="connsiteY35" fmla="*/ 764397 h 1827377"/>
                  <a:gd name="connsiteX36" fmla="*/ 1690082 w 2269614"/>
                  <a:gd name="connsiteY36" fmla="*/ 690423 h 1827377"/>
                  <a:gd name="connsiteX37" fmla="*/ 1653090 w 2269614"/>
                  <a:gd name="connsiteY37" fmla="*/ 653436 h 1827377"/>
                  <a:gd name="connsiteX38" fmla="*/ 1579107 w 2269614"/>
                  <a:gd name="connsiteY38" fmla="*/ 604120 h 1827377"/>
                  <a:gd name="connsiteX39" fmla="*/ 1542116 w 2269614"/>
                  <a:gd name="connsiteY39" fmla="*/ 579462 h 1827377"/>
                  <a:gd name="connsiteX40" fmla="*/ 1505125 w 2269614"/>
                  <a:gd name="connsiteY40" fmla="*/ 554804 h 1827377"/>
                  <a:gd name="connsiteX41" fmla="*/ 1468133 w 2269614"/>
                  <a:gd name="connsiteY41" fmla="*/ 530146 h 1827377"/>
                  <a:gd name="connsiteX42" fmla="*/ 1406481 w 2269614"/>
                  <a:gd name="connsiteY42" fmla="*/ 468501 h 1827377"/>
                  <a:gd name="connsiteX43" fmla="*/ 1332498 w 2269614"/>
                  <a:gd name="connsiteY43" fmla="*/ 406856 h 1827377"/>
                  <a:gd name="connsiteX44" fmla="*/ 1283176 w 2269614"/>
                  <a:gd name="connsiteY44" fmla="*/ 332882 h 1827377"/>
                  <a:gd name="connsiteX45" fmla="*/ 1246184 w 2269614"/>
                  <a:gd name="connsiteY45" fmla="*/ 258908 h 1827377"/>
                  <a:gd name="connsiteX46" fmla="*/ 1196863 w 2269614"/>
                  <a:gd name="connsiteY46" fmla="*/ 86302 h 1827377"/>
                  <a:gd name="connsiteX47" fmla="*/ 1135210 w 2269614"/>
                  <a:gd name="connsiteY47" fmla="*/ 24657 h 1827377"/>
                  <a:gd name="connsiteX48" fmla="*/ 1122880 w 2269614"/>
                  <a:gd name="connsiteY48" fmla="*/ 0 h 1827377"/>
                  <a:gd name="connsiteX0" fmla="*/ 1122880 w 2271238"/>
                  <a:gd name="connsiteY0" fmla="*/ 0 h 1827377"/>
                  <a:gd name="connsiteX1" fmla="*/ 1122880 w 2271238"/>
                  <a:gd name="connsiteY1" fmla="*/ 0 h 1827377"/>
                  <a:gd name="connsiteX2" fmla="*/ 974914 w 2271238"/>
                  <a:gd name="connsiteY2" fmla="*/ 86302 h 1827377"/>
                  <a:gd name="connsiteX3" fmla="*/ 826948 w 2271238"/>
                  <a:gd name="connsiteY3" fmla="*/ 271237 h 1827377"/>
                  <a:gd name="connsiteX4" fmla="*/ 777626 w 2271238"/>
                  <a:gd name="connsiteY4" fmla="*/ 345211 h 1827377"/>
                  <a:gd name="connsiteX5" fmla="*/ 666652 w 2271238"/>
                  <a:gd name="connsiteY5" fmla="*/ 493159 h 1827377"/>
                  <a:gd name="connsiteX6" fmla="*/ 543347 w 2271238"/>
                  <a:gd name="connsiteY6" fmla="*/ 678094 h 1827377"/>
                  <a:gd name="connsiteX7" fmla="*/ 420042 w 2271238"/>
                  <a:gd name="connsiteY7" fmla="*/ 813713 h 1827377"/>
                  <a:gd name="connsiteX8" fmla="*/ 321398 w 2271238"/>
                  <a:gd name="connsiteY8" fmla="*/ 961661 h 1827377"/>
                  <a:gd name="connsiteX9" fmla="*/ 136441 w 2271238"/>
                  <a:gd name="connsiteY9" fmla="*/ 1146595 h 1827377"/>
                  <a:gd name="connsiteX10" fmla="*/ 37797 w 2271238"/>
                  <a:gd name="connsiteY10" fmla="*/ 1306872 h 1827377"/>
                  <a:gd name="connsiteX11" fmla="*/ 806 w 2271238"/>
                  <a:gd name="connsiteY11" fmla="*/ 1664413 h 1827377"/>
                  <a:gd name="connsiteX12" fmla="*/ 74789 w 2271238"/>
                  <a:gd name="connsiteY12" fmla="*/ 1726058 h 1827377"/>
                  <a:gd name="connsiteX13" fmla="*/ 309068 w 2271238"/>
                  <a:gd name="connsiteY13" fmla="*/ 1775374 h 1827377"/>
                  <a:gd name="connsiteX14" fmla="*/ 1036566 w 2271238"/>
                  <a:gd name="connsiteY14" fmla="*/ 1824690 h 1827377"/>
                  <a:gd name="connsiteX15" fmla="*/ 2146310 w 2271238"/>
                  <a:gd name="connsiteY15" fmla="*/ 1689071 h 1827377"/>
                  <a:gd name="connsiteX16" fmla="*/ 2257284 w 2271238"/>
                  <a:gd name="connsiteY16" fmla="*/ 1627426 h 1827377"/>
                  <a:gd name="connsiteX17" fmla="*/ 2269614 w 2271238"/>
                  <a:gd name="connsiteY17" fmla="*/ 1590439 h 1827377"/>
                  <a:gd name="connsiteX18" fmla="*/ 2257284 w 2271238"/>
                  <a:gd name="connsiteY18" fmla="*/ 1553452 h 1827377"/>
                  <a:gd name="connsiteX19" fmla="*/ 2244953 w 2271238"/>
                  <a:gd name="connsiteY19" fmla="*/ 1504136 h 1827377"/>
                  <a:gd name="connsiteX20" fmla="*/ 2232623 w 2271238"/>
                  <a:gd name="connsiteY20" fmla="*/ 1467149 h 1827377"/>
                  <a:gd name="connsiteX21" fmla="*/ 2220292 w 2271238"/>
                  <a:gd name="connsiteY21" fmla="*/ 1417833 h 1827377"/>
                  <a:gd name="connsiteX22" fmla="*/ 2195631 w 2271238"/>
                  <a:gd name="connsiteY22" fmla="*/ 1343859 h 1827377"/>
                  <a:gd name="connsiteX23" fmla="*/ 2183301 w 2271238"/>
                  <a:gd name="connsiteY23" fmla="*/ 1306872 h 1827377"/>
                  <a:gd name="connsiteX24" fmla="*/ 2146310 w 2271238"/>
                  <a:gd name="connsiteY24" fmla="*/ 1232898 h 1827377"/>
                  <a:gd name="connsiteX25" fmla="*/ 2109318 w 2271238"/>
                  <a:gd name="connsiteY25" fmla="*/ 1220569 h 1827377"/>
                  <a:gd name="connsiteX26" fmla="*/ 2035335 w 2271238"/>
                  <a:gd name="connsiteY26" fmla="*/ 1109609 h 1827377"/>
                  <a:gd name="connsiteX27" fmla="*/ 2010674 w 2271238"/>
                  <a:gd name="connsiteY27" fmla="*/ 1072622 h 1827377"/>
                  <a:gd name="connsiteX28" fmla="*/ 1973683 w 2271238"/>
                  <a:gd name="connsiteY28" fmla="*/ 1060293 h 1827377"/>
                  <a:gd name="connsiteX29" fmla="*/ 1899700 w 2271238"/>
                  <a:gd name="connsiteY29" fmla="*/ 986319 h 1827377"/>
                  <a:gd name="connsiteX30" fmla="*/ 1875039 w 2271238"/>
                  <a:gd name="connsiteY30" fmla="*/ 949332 h 1827377"/>
                  <a:gd name="connsiteX31" fmla="*/ 1838048 w 2271238"/>
                  <a:gd name="connsiteY31" fmla="*/ 912345 h 1827377"/>
                  <a:gd name="connsiteX32" fmla="*/ 1788726 w 2271238"/>
                  <a:gd name="connsiteY32" fmla="*/ 838371 h 1827377"/>
                  <a:gd name="connsiteX33" fmla="*/ 1776395 w 2271238"/>
                  <a:gd name="connsiteY33" fmla="*/ 801384 h 1827377"/>
                  <a:gd name="connsiteX34" fmla="*/ 1739404 w 2271238"/>
                  <a:gd name="connsiteY34" fmla="*/ 764397 h 1827377"/>
                  <a:gd name="connsiteX35" fmla="*/ 1690082 w 2271238"/>
                  <a:gd name="connsiteY35" fmla="*/ 690423 h 1827377"/>
                  <a:gd name="connsiteX36" fmla="*/ 1653090 w 2271238"/>
                  <a:gd name="connsiteY36" fmla="*/ 653436 h 1827377"/>
                  <a:gd name="connsiteX37" fmla="*/ 1579107 w 2271238"/>
                  <a:gd name="connsiteY37" fmla="*/ 604120 h 1827377"/>
                  <a:gd name="connsiteX38" fmla="*/ 1542116 w 2271238"/>
                  <a:gd name="connsiteY38" fmla="*/ 579462 h 1827377"/>
                  <a:gd name="connsiteX39" fmla="*/ 1505125 w 2271238"/>
                  <a:gd name="connsiteY39" fmla="*/ 554804 h 1827377"/>
                  <a:gd name="connsiteX40" fmla="*/ 1468133 w 2271238"/>
                  <a:gd name="connsiteY40" fmla="*/ 530146 h 1827377"/>
                  <a:gd name="connsiteX41" fmla="*/ 1406481 w 2271238"/>
                  <a:gd name="connsiteY41" fmla="*/ 468501 h 1827377"/>
                  <a:gd name="connsiteX42" fmla="*/ 1332498 w 2271238"/>
                  <a:gd name="connsiteY42" fmla="*/ 406856 h 1827377"/>
                  <a:gd name="connsiteX43" fmla="*/ 1283176 w 2271238"/>
                  <a:gd name="connsiteY43" fmla="*/ 332882 h 1827377"/>
                  <a:gd name="connsiteX44" fmla="*/ 1246184 w 2271238"/>
                  <a:gd name="connsiteY44" fmla="*/ 258908 h 1827377"/>
                  <a:gd name="connsiteX45" fmla="*/ 1196863 w 2271238"/>
                  <a:gd name="connsiteY45" fmla="*/ 86302 h 1827377"/>
                  <a:gd name="connsiteX46" fmla="*/ 1135210 w 2271238"/>
                  <a:gd name="connsiteY46" fmla="*/ 24657 h 1827377"/>
                  <a:gd name="connsiteX47" fmla="*/ 1122880 w 2271238"/>
                  <a:gd name="connsiteY47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44953 w 2271155"/>
                  <a:gd name="connsiteY18" fmla="*/ 1504136 h 1827377"/>
                  <a:gd name="connsiteX19" fmla="*/ 2232623 w 2271155"/>
                  <a:gd name="connsiteY19" fmla="*/ 1467149 h 1827377"/>
                  <a:gd name="connsiteX20" fmla="*/ 2220292 w 2271155"/>
                  <a:gd name="connsiteY20" fmla="*/ 1417833 h 1827377"/>
                  <a:gd name="connsiteX21" fmla="*/ 2195631 w 2271155"/>
                  <a:gd name="connsiteY21" fmla="*/ 1343859 h 1827377"/>
                  <a:gd name="connsiteX22" fmla="*/ 2183301 w 2271155"/>
                  <a:gd name="connsiteY22" fmla="*/ 1306872 h 1827377"/>
                  <a:gd name="connsiteX23" fmla="*/ 2146310 w 2271155"/>
                  <a:gd name="connsiteY23" fmla="*/ 1232898 h 1827377"/>
                  <a:gd name="connsiteX24" fmla="*/ 2109318 w 2271155"/>
                  <a:gd name="connsiteY24" fmla="*/ 1220569 h 1827377"/>
                  <a:gd name="connsiteX25" fmla="*/ 2035335 w 2271155"/>
                  <a:gd name="connsiteY25" fmla="*/ 1109609 h 1827377"/>
                  <a:gd name="connsiteX26" fmla="*/ 2010674 w 2271155"/>
                  <a:gd name="connsiteY26" fmla="*/ 1072622 h 1827377"/>
                  <a:gd name="connsiteX27" fmla="*/ 1973683 w 2271155"/>
                  <a:gd name="connsiteY27" fmla="*/ 1060293 h 1827377"/>
                  <a:gd name="connsiteX28" fmla="*/ 1899700 w 2271155"/>
                  <a:gd name="connsiteY28" fmla="*/ 986319 h 1827377"/>
                  <a:gd name="connsiteX29" fmla="*/ 1875039 w 2271155"/>
                  <a:gd name="connsiteY29" fmla="*/ 949332 h 1827377"/>
                  <a:gd name="connsiteX30" fmla="*/ 1838048 w 2271155"/>
                  <a:gd name="connsiteY30" fmla="*/ 912345 h 1827377"/>
                  <a:gd name="connsiteX31" fmla="*/ 1788726 w 2271155"/>
                  <a:gd name="connsiteY31" fmla="*/ 838371 h 1827377"/>
                  <a:gd name="connsiteX32" fmla="*/ 1776395 w 2271155"/>
                  <a:gd name="connsiteY32" fmla="*/ 801384 h 1827377"/>
                  <a:gd name="connsiteX33" fmla="*/ 1739404 w 2271155"/>
                  <a:gd name="connsiteY33" fmla="*/ 764397 h 1827377"/>
                  <a:gd name="connsiteX34" fmla="*/ 1690082 w 2271155"/>
                  <a:gd name="connsiteY34" fmla="*/ 690423 h 1827377"/>
                  <a:gd name="connsiteX35" fmla="*/ 1653090 w 2271155"/>
                  <a:gd name="connsiteY35" fmla="*/ 653436 h 1827377"/>
                  <a:gd name="connsiteX36" fmla="*/ 1579107 w 2271155"/>
                  <a:gd name="connsiteY36" fmla="*/ 604120 h 1827377"/>
                  <a:gd name="connsiteX37" fmla="*/ 1542116 w 2271155"/>
                  <a:gd name="connsiteY37" fmla="*/ 579462 h 1827377"/>
                  <a:gd name="connsiteX38" fmla="*/ 1505125 w 2271155"/>
                  <a:gd name="connsiteY38" fmla="*/ 554804 h 1827377"/>
                  <a:gd name="connsiteX39" fmla="*/ 1468133 w 2271155"/>
                  <a:gd name="connsiteY39" fmla="*/ 530146 h 1827377"/>
                  <a:gd name="connsiteX40" fmla="*/ 1406481 w 2271155"/>
                  <a:gd name="connsiteY40" fmla="*/ 468501 h 1827377"/>
                  <a:gd name="connsiteX41" fmla="*/ 1332498 w 2271155"/>
                  <a:gd name="connsiteY41" fmla="*/ 406856 h 1827377"/>
                  <a:gd name="connsiteX42" fmla="*/ 1283176 w 2271155"/>
                  <a:gd name="connsiteY42" fmla="*/ 332882 h 1827377"/>
                  <a:gd name="connsiteX43" fmla="*/ 1246184 w 2271155"/>
                  <a:gd name="connsiteY43" fmla="*/ 258908 h 1827377"/>
                  <a:gd name="connsiteX44" fmla="*/ 1196863 w 2271155"/>
                  <a:gd name="connsiteY44" fmla="*/ 86302 h 1827377"/>
                  <a:gd name="connsiteX45" fmla="*/ 1135210 w 2271155"/>
                  <a:gd name="connsiteY45" fmla="*/ 24657 h 1827377"/>
                  <a:gd name="connsiteX46" fmla="*/ 1122880 w 2271155"/>
                  <a:gd name="connsiteY46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44953 w 2271155"/>
                  <a:gd name="connsiteY18" fmla="*/ 1504136 h 1827377"/>
                  <a:gd name="connsiteX19" fmla="*/ 2220292 w 2271155"/>
                  <a:gd name="connsiteY19" fmla="*/ 1417833 h 1827377"/>
                  <a:gd name="connsiteX20" fmla="*/ 2195631 w 2271155"/>
                  <a:gd name="connsiteY20" fmla="*/ 1343859 h 1827377"/>
                  <a:gd name="connsiteX21" fmla="*/ 2183301 w 2271155"/>
                  <a:gd name="connsiteY21" fmla="*/ 1306872 h 1827377"/>
                  <a:gd name="connsiteX22" fmla="*/ 2146310 w 2271155"/>
                  <a:gd name="connsiteY22" fmla="*/ 1232898 h 1827377"/>
                  <a:gd name="connsiteX23" fmla="*/ 2109318 w 2271155"/>
                  <a:gd name="connsiteY23" fmla="*/ 1220569 h 1827377"/>
                  <a:gd name="connsiteX24" fmla="*/ 2035335 w 2271155"/>
                  <a:gd name="connsiteY24" fmla="*/ 1109609 h 1827377"/>
                  <a:gd name="connsiteX25" fmla="*/ 2010674 w 2271155"/>
                  <a:gd name="connsiteY25" fmla="*/ 1072622 h 1827377"/>
                  <a:gd name="connsiteX26" fmla="*/ 1973683 w 2271155"/>
                  <a:gd name="connsiteY26" fmla="*/ 1060293 h 1827377"/>
                  <a:gd name="connsiteX27" fmla="*/ 1899700 w 2271155"/>
                  <a:gd name="connsiteY27" fmla="*/ 986319 h 1827377"/>
                  <a:gd name="connsiteX28" fmla="*/ 1875039 w 2271155"/>
                  <a:gd name="connsiteY28" fmla="*/ 949332 h 1827377"/>
                  <a:gd name="connsiteX29" fmla="*/ 1838048 w 2271155"/>
                  <a:gd name="connsiteY29" fmla="*/ 912345 h 1827377"/>
                  <a:gd name="connsiteX30" fmla="*/ 1788726 w 2271155"/>
                  <a:gd name="connsiteY30" fmla="*/ 838371 h 1827377"/>
                  <a:gd name="connsiteX31" fmla="*/ 1776395 w 2271155"/>
                  <a:gd name="connsiteY31" fmla="*/ 801384 h 1827377"/>
                  <a:gd name="connsiteX32" fmla="*/ 1739404 w 2271155"/>
                  <a:gd name="connsiteY32" fmla="*/ 764397 h 1827377"/>
                  <a:gd name="connsiteX33" fmla="*/ 1690082 w 2271155"/>
                  <a:gd name="connsiteY33" fmla="*/ 690423 h 1827377"/>
                  <a:gd name="connsiteX34" fmla="*/ 1653090 w 2271155"/>
                  <a:gd name="connsiteY34" fmla="*/ 653436 h 1827377"/>
                  <a:gd name="connsiteX35" fmla="*/ 1579107 w 2271155"/>
                  <a:gd name="connsiteY35" fmla="*/ 604120 h 1827377"/>
                  <a:gd name="connsiteX36" fmla="*/ 1542116 w 2271155"/>
                  <a:gd name="connsiteY36" fmla="*/ 579462 h 1827377"/>
                  <a:gd name="connsiteX37" fmla="*/ 1505125 w 2271155"/>
                  <a:gd name="connsiteY37" fmla="*/ 554804 h 1827377"/>
                  <a:gd name="connsiteX38" fmla="*/ 1468133 w 2271155"/>
                  <a:gd name="connsiteY38" fmla="*/ 530146 h 1827377"/>
                  <a:gd name="connsiteX39" fmla="*/ 1406481 w 2271155"/>
                  <a:gd name="connsiteY39" fmla="*/ 468501 h 1827377"/>
                  <a:gd name="connsiteX40" fmla="*/ 1332498 w 2271155"/>
                  <a:gd name="connsiteY40" fmla="*/ 406856 h 1827377"/>
                  <a:gd name="connsiteX41" fmla="*/ 1283176 w 2271155"/>
                  <a:gd name="connsiteY41" fmla="*/ 332882 h 1827377"/>
                  <a:gd name="connsiteX42" fmla="*/ 1246184 w 2271155"/>
                  <a:gd name="connsiteY42" fmla="*/ 258908 h 1827377"/>
                  <a:gd name="connsiteX43" fmla="*/ 1196863 w 2271155"/>
                  <a:gd name="connsiteY43" fmla="*/ 86302 h 1827377"/>
                  <a:gd name="connsiteX44" fmla="*/ 1135210 w 2271155"/>
                  <a:gd name="connsiteY44" fmla="*/ 24657 h 1827377"/>
                  <a:gd name="connsiteX45" fmla="*/ 1122880 w 2271155"/>
                  <a:gd name="connsiteY45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83301 w 2271155"/>
                  <a:gd name="connsiteY20" fmla="*/ 1306872 h 1827377"/>
                  <a:gd name="connsiteX21" fmla="*/ 2146310 w 2271155"/>
                  <a:gd name="connsiteY21" fmla="*/ 1232898 h 1827377"/>
                  <a:gd name="connsiteX22" fmla="*/ 2109318 w 2271155"/>
                  <a:gd name="connsiteY22" fmla="*/ 1220569 h 1827377"/>
                  <a:gd name="connsiteX23" fmla="*/ 2035335 w 2271155"/>
                  <a:gd name="connsiteY23" fmla="*/ 1109609 h 1827377"/>
                  <a:gd name="connsiteX24" fmla="*/ 2010674 w 2271155"/>
                  <a:gd name="connsiteY24" fmla="*/ 1072622 h 1827377"/>
                  <a:gd name="connsiteX25" fmla="*/ 1973683 w 2271155"/>
                  <a:gd name="connsiteY25" fmla="*/ 1060293 h 1827377"/>
                  <a:gd name="connsiteX26" fmla="*/ 1899700 w 2271155"/>
                  <a:gd name="connsiteY26" fmla="*/ 986319 h 1827377"/>
                  <a:gd name="connsiteX27" fmla="*/ 1875039 w 2271155"/>
                  <a:gd name="connsiteY27" fmla="*/ 949332 h 1827377"/>
                  <a:gd name="connsiteX28" fmla="*/ 1838048 w 2271155"/>
                  <a:gd name="connsiteY28" fmla="*/ 912345 h 1827377"/>
                  <a:gd name="connsiteX29" fmla="*/ 1788726 w 2271155"/>
                  <a:gd name="connsiteY29" fmla="*/ 838371 h 1827377"/>
                  <a:gd name="connsiteX30" fmla="*/ 1776395 w 2271155"/>
                  <a:gd name="connsiteY30" fmla="*/ 801384 h 1827377"/>
                  <a:gd name="connsiteX31" fmla="*/ 1739404 w 2271155"/>
                  <a:gd name="connsiteY31" fmla="*/ 764397 h 1827377"/>
                  <a:gd name="connsiteX32" fmla="*/ 1690082 w 2271155"/>
                  <a:gd name="connsiteY32" fmla="*/ 690423 h 1827377"/>
                  <a:gd name="connsiteX33" fmla="*/ 1653090 w 2271155"/>
                  <a:gd name="connsiteY33" fmla="*/ 653436 h 1827377"/>
                  <a:gd name="connsiteX34" fmla="*/ 1579107 w 2271155"/>
                  <a:gd name="connsiteY34" fmla="*/ 604120 h 1827377"/>
                  <a:gd name="connsiteX35" fmla="*/ 1542116 w 2271155"/>
                  <a:gd name="connsiteY35" fmla="*/ 579462 h 1827377"/>
                  <a:gd name="connsiteX36" fmla="*/ 1505125 w 2271155"/>
                  <a:gd name="connsiteY36" fmla="*/ 554804 h 1827377"/>
                  <a:gd name="connsiteX37" fmla="*/ 1468133 w 2271155"/>
                  <a:gd name="connsiteY37" fmla="*/ 530146 h 1827377"/>
                  <a:gd name="connsiteX38" fmla="*/ 1406481 w 2271155"/>
                  <a:gd name="connsiteY38" fmla="*/ 468501 h 1827377"/>
                  <a:gd name="connsiteX39" fmla="*/ 1332498 w 2271155"/>
                  <a:gd name="connsiteY39" fmla="*/ 406856 h 1827377"/>
                  <a:gd name="connsiteX40" fmla="*/ 1283176 w 2271155"/>
                  <a:gd name="connsiteY40" fmla="*/ 332882 h 1827377"/>
                  <a:gd name="connsiteX41" fmla="*/ 1246184 w 2271155"/>
                  <a:gd name="connsiteY41" fmla="*/ 258908 h 1827377"/>
                  <a:gd name="connsiteX42" fmla="*/ 1196863 w 2271155"/>
                  <a:gd name="connsiteY42" fmla="*/ 86302 h 1827377"/>
                  <a:gd name="connsiteX43" fmla="*/ 1135210 w 2271155"/>
                  <a:gd name="connsiteY43" fmla="*/ 24657 h 1827377"/>
                  <a:gd name="connsiteX44" fmla="*/ 1122880 w 2271155"/>
                  <a:gd name="connsiteY44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46310 w 2271155"/>
                  <a:gd name="connsiteY20" fmla="*/ 1232898 h 1827377"/>
                  <a:gd name="connsiteX21" fmla="*/ 2109318 w 2271155"/>
                  <a:gd name="connsiteY21" fmla="*/ 1220569 h 1827377"/>
                  <a:gd name="connsiteX22" fmla="*/ 2035335 w 2271155"/>
                  <a:gd name="connsiteY22" fmla="*/ 1109609 h 1827377"/>
                  <a:gd name="connsiteX23" fmla="*/ 2010674 w 2271155"/>
                  <a:gd name="connsiteY23" fmla="*/ 1072622 h 1827377"/>
                  <a:gd name="connsiteX24" fmla="*/ 1973683 w 2271155"/>
                  <a:gd name="connsiteY24" fmla="*/ 1060293 h 1827377"/>
                  <a:gd name="connsiteX25" fmla="*/ 1899700 w 2271155"/>
                  <a:gd name="connsiteY25" fmla="*/ 986319 h 1827377"/>
                  <a:gd name="connsiteX26" fmla="*/ 1875039 w 2271155"/>
                  <a:gd name="connsiteY26" fmla="*/ 949332 h 1827377"/>
                  <a:gd name="connsiteX27" fmla="*/ 1838048 w 2271155"/>
                  <a:gd name="connsiteY27" fmla="*/ 912345 h 1827377"/>
                  <a:gd name="connsiteX28" fmla="*/ 1788726 w 2271155"/>
                  <a:gd name="connsiteY28" fmla="*/ 838371 h 1827377"/>
                  <a:gd name="connsiteX29" fmla="*/ 1776395 w 2271155"/>
                  <a:gd name="connsiteY29" fmla="*/ 801384 h 1827377"/>
                  <a:gd name="connsiteX30" fmla="*/ 1739404 w 2271155"/>
                  <a:gd name="connsiteY30" fmla="*/ 764397 h 1827377"/>
                  <a:gd name="connsiteX31" fmla="*/ 1690082 w 2271155"/>
                  <a:gd name="connsiteY31" fmla="*/ 690423 h 1827377"/>
                  <a:gd name="connsiteX32" fmla="*/ 1653090 w 2271155"/>
                  <a:gd name="connsiteY32" fmla="*/ 653436 h 1827377"/>
                  <a:gd name="connsiteX33" fmla="*/ 1579107 w 2271155"/>
                  <a:gd name="connsiteY33" fmla="*/ 604120 h 1827377"/>
                  <a:gd name="connsiteX34" fmla="*/ 1542116 w 2271155"/>
                  <a:gd name="connsiteY34" fmla="*/ 579462 h 1827377"/>
                  <a:gd name="connsiteX35" fmla="*/ 1505125 w 2271155"/>
                  <a:gd name="connsiteY35" fmla="*/ 554804 h 1827377"/>
                  <a:gd name="connsiteX36" fmla="*/ 1468133 w 2271155"/>
                  <a:gd name="connsiteY36" fmla="*/ 530146 h 1827377"/>
                  <a:gd name="connsiteX37" fmla="*/ 1406481 w 2271155"/>
                  <a:gd name="connsiteY37" fmla="*/ 468501 h 1827377"/>
                  <a:gd name="connsiteX38" fmla="*/ 1332498 w 2271155"/>
                  <a:gd name="connsiteY38" fmla="*/ 406856 h 1827377"/>
                  <a:gd name="connsiteX39" fmla="*/ 1283176 w 2271155"/>
                  <a:gd name="connsiteY39" fmla="*/ 332882 h 1827377"/>
                  <a:gd name="connsiteX40" fmla="*/ 1246184 w 2271155"/>
                  <a:gd name="connsiteY40" fmla="*/ 258908 h 1827377"/>
                  <a:gd name="connsiteX41" fmla="*/ 1196863 w 2271155"/>
                  <a:gd name="connsiteY41" fmla="*/ 86302 h 1827377"/>
                  <a:gd name="connsiteX42" fmla="*/ 1135210 w 2271155"/>
                  <a:gd name="connsiteY42" fmla="*/ 24657 h 1827377"/>
                  <a:gd name="connsiteX43" fmla="*/ 1122880 w 2271155"/>
                  <a:gd name="connsiteY43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46310 w 2271155"/>
                  <a:gd name="connsiteY20" fmla="*/ 1232898 h 1827377"/>
                  <a:gd name="connsiteX21" fmla="*/ 2035335 w 2271155"/>
                  <a:gd name="connsiteY21" fmla="*/ 1109609 h 1827377"/>
                  <a:gd name="connsiteX22" fmla="*/ 2010674 w 2271155"/>
                  <a:gd name="connsiteY22" fmla="*/ 1072622 h 1827377"/>
                  <a:gd name="connsiteX23" fmla="*/ 1973683 w 2271155"/>
                  <a:gd name="connsiteY23" fmla="*/ 1060293 h 1827377"/>
                  <a:gd name="connsiteX24" fmla="*/ 1899700 w 2271155"/>
                  <a:gd name="connsiteY24" fmla="*/ 986319 h 1827377"/>
                  <a:gd name="connsiteX25" fmla="*/ 1875039 w 2271155"/>
                  <a:gd name="connsiteY25" fmla="*/ 949332 h 1827377"/>
                  <a:gd name="connsiteX26" fmla="*/ 1838048 w 2271155"/>
                  <a:gd name="connsiteY26" fmla="*/ 912345 h 1827377"/>
                  <a:gd name="connsiteX27" fmla="*/ 1788726 w 2271155"/>
                  <a:gd name="connsiteY27" fmla="*/ 838371 h 1827377"/>
                  <a:gd name="connsiteX28" fmla="*/ 1776395 w 2271155"/>
                  <a:gd name="connsiteY28" fmla="*/ 801384 h 1827377"/>
                  <a:gd name="connsiteX29" fmla="*/ 1739404 w 2271155"/>
                  <a:gd name="connsiteY29" fmla="*/ 764397 h 1827377"/>
                  <a:gd name="connsiteX30" fmla="*/ 1690082 w 2271155"/>
                  <a:gd name="connsiteY30" fmla="*/ 690423 h 1827377"/>
                  <a:gd name="connsiteX31" fmla="*/ 1653090 w 2271155"/>
                  <a:gd name="connsiteY31" fmla="*/ 653436 h 1827377"/>
                  <a:gd name="connsiteX32" fmla="*/ 1579107 w 2271155"/>
                  <a:gd name="connsiteY32" fmla="*/ 604120 h 1827377"/>
                  <a:gd name="connsiteX33" fmla="*/ 1542116 w 2271155"/>
                  <a:gd name="connsiteY33" fmla="*/ 579462 h 1827377"/>
                  <a:gd name="connsiteX34" fmla="*/ 1505125 w 2271155"/>
                  <a:gd name="connsiteY34" fmla="*/ 554804 h 1827377"/>
                  <a:gd name="connsiteX35" fmla="*/ 1468133 w 2271155"/>
                  <a:gd name="connsiteY35" fmla="*/ 530146 h 1827377"/>
                  <a:gd name="connsiteX36" fmla="*/ 1406481 w 2271155"/>
                  <a:gd name="connsiteY36" fmla="*/ 468501 h 1827377"/>
                  <a:gd name="connsiteX37" fmla="*/ 1332498 w 2271155"/>
                  <a:gd name="connsiteY37" fmla="*/ 406856 h 1827377"/>
                  <a:gd name="connsiteX38" fmla="*/ 1283176 w 2271155"/>
                  <a:gd name="connsiteY38" fmla="*/ 332882 h 1827377"/>
                  <a:gd name="connsiteX39" fmla="*/ 1246184 w 2271155"/>
                  <a:gd name="connsiteY39" fmla="*/ 258908 h 1827377"/>
                  <a:gd name="connsiteX40" fmla="*/ 1196863 w 2271155"/>
                  <a:gd name="connsiteY40" fmla="*/ 86302 h 1827377"/>
                  <a:gd name="connsiteX41" fmla="*/ 1135210 w 2271155"/>
                  <a:gd name="connsiteY41" fmla="*/ 24657 h 1827377"/>
                  <a:gd name="connsiteX42" fmla="*/ 1122880 w 2271155"/>
                  <a:gd name="connsiteY42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46310 w 2271155"/>
                  <a:gd name="connsiteY20" fmla="*/ 1232898 h 1827377"/>
                  <a:gd name="connsiteX21" fmla="*/ 2035335 w 2271155"/>
                  <a:gd name="connsiteY21" fmla="*/ 1109609 h 1827377"/>
                  <a:gd name="connsiteX22" fmla="*/ 2010674 w 2271155"/>
                  <a:gd name="connsiteY22" fmla="*/ 1072622 h 1827377"/>
                  <a:gd name="connsiteX23" fmla="*/ 1973683 w 2271155"/>
                  <a:gd name="connsiteY23" fmla="*/ 1060293 h 1827377"/>
                  <a:gd name="connsiteX24" fmla="*/ 1899700 w 2271155"/>
                  <a:gd name="connsiteY24" fmla="*/ 986319 h 1827377"/>
                  <a:gd name="connsiteX25" fmla="*/ 1875039 w 2271155"/>
                  <a:gd name="connsiteY25" fmla="*/ 949332 h 1827377"/>
                  <a:gd name="connsiteX26" fmla="*/ 1788726 w 2271155"/>
                  <a:gd name="connsiteY26" fmla="*/ 838371 h 1827377"/>
                  <a:gd name="connsiteX27" fmla="*/ 1776395 w 2271155"/>
                  <a:gd name="connsiteY27" fmla="*/ 801384 h 1827377"/>
                  <a:gd name="connsiteX28" fmla="*/ 1739404 w 2271155"/>
                  <a:gd name="connsiteY28" fmla="*/ 764397 h 1827377"/>
                  <a:gd name="connsiteX29" fmla="*/ 1690082 w 2271155"/>
                  <a:gd name="connsiteY29" fmla="*/ 690423 h 1827377"/>
                  <a:gd name="connsiteX30" fmla="*/ 1653090 w 2271155"/>
                  <a:gd name="connsiteY30" fmla="*/ 653436 h 1827377"/>
                  <a:gd name="connsiteX31" fmla="*/ 1579107 w 2271155"/>
                  <a:gd name="connsiteY31" fmla="*/ 604120 h 1827377"/>
                  <a:gd name="connsiteX32" fmla="*/ 1542116 w 2271155"/>
                  <a:gd name="connsiteY32" fmla="*/ 579462 h 1827377"/>
                  <a:gd name="connsiteX33" fmla="*/ 1505125 w 2271155"/>
                  <a:gd name="connsiteY33" fmla="*/ 554804 h 1827377"/>
                  <a:gd name="connsiteX34" fmla="*/ 1468133 w 2271155"/>
                  <a:gd name="connsiteY34" fmla="*/ 530146 h 1827377"/>
                  <a:gd name="connsiteX35" fmla="*/ 1406481 w 2271155"/>
                  <a:gd name="connsiteY35" fmla="*/ 468501 h 1827377"/>
                  <a:gd name="connsiteX36" fmla="*/ 1332498 w 2271155"/>
                  <a:gd name="connsiteY36" fmla="*/ 406856 h 1827377"/>
                  <a:gd name="connsiteX37" fmla="*/ 1283176 w 2271155"/>
                  <a:gd name="connsiteY37" fmla="*/ 332882 h 1827377"/>
                  <a:gd name="connsiteX38" fmla="*/ 1246184 w 2271155"/>
                  <a:gd name="connsiteY38" fmla="*/ 258908 h 1827377"/>
                  <a:gd name="connsiteX39" fmla="*/ 1196863 w 2271155"/>
                  <a:gd name="connsiteY39" fmla="*/ 86302 h 1827377"/>
                  <a:gd name="connsiteX40" fmla="*/ 1135210 w 2271155"/>
                  <a:gd name="connsiteY40" fmla="*/ 24657 h 1827377"/>
                  <a:gd name="connsiteX41" fmla="*/ 1122880 w 2271155"/>
                  <a:gd name="connsiteY41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46310 w 2271155"/>
                  <a:gd name="connsiteY20" fmla="*/ 1232898 h 1827377"/>
                  <a:gd name="connsiteX21" fmla="*/ 2035335 w 2271155"/>
                  <a:gd name="connsiteY21" fmla="*/ 1109609 h 1827377"/>
                  <a:gd name="connsiteX22" fmla="*/ 2010674 w 2271155"/>
                  <a:gd name="connsiteY22" fmla="*/ 1072622 h 1827377"/>
                  <a:gd name="connsiteX23" fmla="*/ 1973683 w 2271155"/>
                  <a:gd name="connsiteY23" fmla="*/ 1060293 h 1827377"/>
                  <a:gd name="connsiteX24" fmla="*/ 1899700 w 2271155"/>
                  <a:gd name="connsiteY24" fmla="*/ 986319 h 1827377"/>
                  <a:gd name="connsiteX25" fmla="*/ 1788726 w 2271155"/>
                  <a:gd name="connsiteY25" fmla="*/ 838371 h 1827377"/>
                  <a:gd name="connsiteX26" fmla="*/ 1776395 w 2271155"/>
                  <a:gd name="connsiteY26" fmla="*/ 801384 h 1827377"/>
                  <a:gd name="connsiteX27" fmla="*/ 1739404 w 2271155"/>
                  <a:gd name="connsiteY27" fmla="*/ 764397 h 1827377"/>
                  <a:gd name="connsiteX28" fmla="*/ 1690082 w 2271155"/>
                  <a:gd name="connsiteY28" fmla="*/ 690423 h 1827377"/>
                  <a:gd name="connsiteX29" fmla="*/ 1653090 w 2271155"/>
                  <a:gd name="connsiteY29" fmla="*/ 653436 h 1827377"/>
                  <a:gd name="connsiteX30" fmla="*/ 1579107 w 2271155"/>
                  <a:gd name="connsiteY30" fmla="*/ 604120 h 1827377"/>
                  <a:gd name="connsiteX31" fmla="*/ 1542116 w 2271155"/>
                  <a:gd name="connsiteY31" fmla="*/ 579462 h 1827377"/>
                  <a:gd name="connsiteX32" fmla="*/ 1505125 w 2271155"/>
                  <a:gd name="connsiteY32" fmla="*/ 554804 h 1827377"/>
                  <a:gd name="connsiteX33" fmla="*/ 1468133 w 2271155"/>
                  <a:gd name="connsiteY33" fmla="*/ 530146 h 1827377"/>
                  <a:gd name="connsiteX34" fmla="*/ 1406481 w 2271155"/>
                  <a:gd name="connsiteY34" fmla="*/ 468501 h 1827377"/>
                  <a:gd name="connsiteX35" fmla="*/ 1332498 w 2271155"/>
                  <a:gd name="connsiteY35" fmla="*/ 406856 h 1827377"/>
                  <a:gd name="connsiteX36" fmla="*/ 1283176 w 2271155"/>
                  <a:gd name="connsiteY36" fmla="*/ 332882 h 1827377"/>
                  <a:gd name="connsiteX37" fmla="*/ 1246184 w 2271155"/>
                  <a:gd name="connsiteY37" fmla="*/ 258908 h 1827377"/>
                  <a:gd name="connsiteX38" fmla="*/ 1196863 w 2271155"/>
                  <a:gd name="connsiteY38" fmla="*/ 86302 h 1827377"/>
                  <a:gd name="connsiteX39" fmla="*/ 1135210 w 2271155"/>
                  <a:gd name="connsiteY39" fmla="*/ 24657 h 1827377"/>
                  <a:gd name="connsiteX40" fmla="*/ 1122880 w 2271155"/>
                  <a:gd name="connsiteY40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46310 w 2271155"/>
                  <a:gd name="connsiteY20" fmla="*/ 1232898 h 1827377"/>
                  <a:gd name="connsiteX21" fmla="*/ 2035335 w 2271155"/>
                  <a:gd name="connsiteY21" fmla="*/ 1109609 h 1827377"/>
                  <a:gd name="connsiteX22" fmla="*/ 2010674 w 2271155"/>
                  <a:gd name="connsiteY22" fmla="*/ 1072622 h 1827377"/>
                  <a:gd name="connsiteX23" fmla="*/ 1973683 w 2271155"/>
                  <a:gd name="connsiteY23" fmla="*/ 1060293 h 1827377"/>
                  <a:gd name="connsiteX24" fmla="*/ 1899700 w 2271155"/>
                  <a:gd name="connsiteY24" fmla="*/ 986319 h 1827377"/>
                  <a:gd name="connsiteX25" fmla="*/ 1788726 w 2271155"/>
                  <a:gd name="connsiteY25" fmla="*/ 838371 h 1827377"/>
                  <a:gd name="connsiteX26" fmla="*/ 1776395 w 2271155"/>
                  <a:gd name="connsiteY26" fmla="*/ 801384 h 1827377"/>
                  <a:gd name="connsiteX27" fmla="*/ 1690082 w 2271155"/>
                  <a:gd name="connsiteY27" fmla="*/ 690423 h 1827377"/>
                  <a:gd name="connsiteX28" fmla="*/ 1653090 w 2271155"/>
                  <a:gd name="connsiteY28" fmla="*/ 653436 h 1827377"/>
                  <a:gd name="connsiteX29" fmla="*/ 1579107 w 2271155"/>
                  <a:gd name="connsiteY29" fmla="*/ 604120 h 1827377"/>
                  <a:gd name="connsiteX30" fmla="*/ 1542116 w 2271155"/>
                  <a:gd name="connsiteY30" fmla="*/ 579462 h 1827377"/>
                  <a:gd name="connsiteX31" fmla="*/ 1505125 w 2271155"/>
                  <a:gd name="connsiteY31" fmla="*/ 554804 h 1827377"/>
                  <a:gd name="connsiteX32" fmla="*/ 1468133 w 2271155"/>
                  <a:gd name="connsiteY32" fmla="*/ 530146 h 1827377"/>
                  <a:gd name="connsiteX33" fmla="*/ 1406481 w 2271155"/>
                  <a:gd name="connsiteY33" fmla="*/ 468501 h 1827377"/>
                  <a:gd name="connsiteX34" fmla="*/ 1332498 w 2271155"/>
                  <a:gd name="connsiteY34" fmla="*/ 406856 h 1827377"/>
                  <a:gd name="connsiteX35" fmla="*/ 1283176 w 2271155"/>
                  <a:gd name="connsiteY35" fmla="*/ 332882 h 1827377"/>
                  <a:gd name="connsiteX36" fmla="*/ 1246184 w 2271155"/>
                  <a:gd name="connsiteY36" fmla="*/ 258908 h 1827377"/>
                  <a:gd name="connsiteX37" fmla="*/ 1196863 w 2271155"/>
                  <a:gd name="connsiteY37" fmla="*/ 86302 h 1827377"/>
                  <a:gd name="connsiteX38" fmla="*/ 1135210 w 2271155"/>
                  <a:gd name="connsiteY38" fmla="*/ 24657 h 1827377"/>
                  <a:gd name="connsiteX39" fmla="*/ 1122880 w 2271155"/>
                  <a:gd name="connsiteY39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46310 w 2271155"/>
                  <a:gd name="connsiteY20" fmla="*/ 1232898 h 1827377"/>
                  <a:gd name="connsiteX21" fmla="*/ 2035335 w 2271155"/>
                  <a:gd name="connsiteY21" fmla="*/ 1109609 h 1827377"/>
                  <a:gd name="connsiteX22" fmla="*/ 2010674 w 2271155"/>
                  <a:gd name="connsiteY22" fmla="*/ 1072622 h 1827377"/>
                  <a:gd name="connsiteX23" fmla="*/ 1973683 w 2271155"/>
                  <a:gd name="connsiteY23" fmla="*/ 1060293 h 1827377"/>
                  <a:gd name="connsiteX24" fmla="*/ 1899700 w 2271155"/>
                  <a:gd name="connsiteY24" fmla="*/ 986319 h 1827377"/>
                  <a:gd name="connsiteX25" fmla="*/ 1788726 w 2271155"/>
                  <a:gd name="connsiteY25" fmla="*/ 838371 h 1827377"/>
                  <a:gd name="connsiteX26" fmla="*/ 1776395 w 2271155"/>
                  <a:gd name="connsiteY26" fmla="*/ 801384 h 1827377"/>
                  <a:gd name="connsiteX27" fmla="*/ 1653090 w 2271155"/>
                  <a:gd name="connsiteY27" fmla="*/ 653436 h 1827377"/>
                  <a:gd name="connsiteX28" fmla="*/ 1579107 w 2271155"/>
                  <a:gd name="connsiteY28" fmla="*/ 604120 h 1827377"/>
                  <a:gd name="connsiteX29" fmla="*/ 1542116 w 2271155"/>
                  <a:gd name="connsiteY29" fmla="*/ 579462 h 1827377"/>
                  <a:gd name="connsiteX30" fmla="*/ 1505125 w 2271155"/>
                  <a:gd name="connsiteY30" fmla="*/ 554804 h 1827377"/>
                  <a:gd name="connsiteX31" fmla="*/ 1468133 w 2271155"/>
                  <a:gd name="connsiteY31" fmla="*/ 530146 h 1827377"/>
                  <a:gd name="connsiteX32" fmla="*/ 1406481 w 2271155"/>
                  <a:gd name="connsiteY32" fmla="*/ 468501 h 1827377"/>
                  <a:gd name="connsiteX33" fmla="*/ 1332498 w 2271155"/>
                  <a:gd name="connsiteY33" fmla="*/ 406856 h 1827377"/>
                  <a:gd name="connsiteX34" fmla="*/ 1283176 w 2271155"/>
                  <a:gd name="connsiteY34" fmla="*/ 332882 h 1827377"/>
                  <a:gd name="connsiteX35" fmla="*/ 1246184 w 2271155"/>
                  <a:gd name="connsiteY35" fmla="*/ 258908 h 1827377"/>
                  <a:gd name="connsiteX36" fmla="*/ 1196863 w 2271155"/>
                  <a:gd name="connsiteY36" fmla="*/ 86302 h 1827377"/>
                  <a:gd name="connsiteX37" fmla="*/ 1135210 w 2271155"/>
                  <a:gd name="connsiteY37" fmla="*/ 24657 h 1827377"/>
                  <a:gd name="connsiteX38" fmla="*/ 1122880 w 2271155"/>
                  <a:gd name="connsiteY38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46310 w 2271155"/>
                  <a:gd name="connsiteY20" fmla="*/ 1232898 h 1827377"/>
                  <a:gd name="connsiteX21" fmla="*/ 2035335 w 2271155"/>
                  <a:gd name="connsiteY21" fmla="*/ 1109609 h 1827377"/>
                  <a:gd name="connsiteX22" fmla="*/ 2010674 w 2271155"/>
                  <a:gd name="connsiteY22" fmla="*/ 1072622 h 1827377"/>
                  <a:gd name="connsiteX23" fmla="*/ 1973683 w 2271155"/>
                  <a:gd name="connsiteY23" fmla="*/ 1060293 h 1827377"/>
                  <a:gd name="connsiteX24" fmla="*/ 1899700 w 2271155"/>
                  <a:gd name="connsiteY24" fmla="*/ 986319 h 1827377"/>
                  <a:gd name="connsiteX25" fmla="*/ 1788726 w 2271155"/>
                  <a:gd name="connsiteY25" fmla="*/ 838371 h 1827377"/>
                  <a:gd name="connsiteX26" fmla="*/ 1776395 w 2271155"/>
                  <a:gd name="connsiteY26" fmla="*/ 801384 h 1827377"/>
                  <a:gd name="connsiteX27" fmla="*/ 1653090 w 2271155"/>
                  <a:gd name="connsiteY27" fmla="*/ 653436 h 1827377"/>
                  <a:gd name="connsiteX28" fmla="*/ 1579107 w 2271155"/>
                  <a:gd name="connsiteY28" fmla="*/ 604120 h 1827377"/>
                  <a:gd name="connsiteX29" fmla="*/ 1542116 w 2271155"/>
                  <a:gd name="connsiteY29" fmla="*/ 579462 h 1827377"/>
                  <a:gd name="connsiteX30" fmla="*/ 1468133 w 2271155"/>
                  <a:gd name="connsiteY30" fmla="*/ 530146 h 1827377"/>
                  <a:gd name="connsiteX31" fmla="*/ 1406481 w 2271155"/>
                  <a:gd name="connsiteY31" fmla="*/ 468501 h 1827377"/>
                  <a:gd name="connsiteX32" fmla="*/ 1332498 w 2271155"/>
                  <a:gd name="connsiteY32" fmla="*/ 406856 h 1827377"/>
                  <a:gd name="connsiteX33" fmla="*/ 1283176 w 2271155"/>
                  <a:gd name="connsiteY33" fmla="*/ 332882 h 1827377"/>
                  <a:gd name="connsiteX34" fmla="*/ 1246184 w 2271155"/>
                  <a:gd name="connsiteY34" fmla="*/ 258908 h 1827377"/>
                  <a:gd name="connsiteX35" fmla="*/ 1196863 w 2271155"/>
                  <a:gd name="connsiteY35" fmla="*/ 86302 h 1827377"/>
                  <a:gd name="connsiteX36" fmla="*/ 1135210 w 2271155"/>
                  <a:gd name="connsiteY36" fmla="*/ 24657 h 1827377"/>
                  <a:gd name="connsiteX37" fmla="*/ 1122880 w 2271155"/>
                  <a:gd name="connsiteY37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46310 w 2271155"/>
                  <a:gd name="connsiteY20" fmla="*/ 1232898 h 1827377"/>
                  <a:gd name="connsiteX21" fmla="*/ 2035335 w 2271155"/>
                  <a:gd name="connsiteY21" fmla="*/ 1109609 h 1827377"/>
                  <a:gd name="connsiteX22" fmla="*/ 2010674 w 2271155"/>
                  <a:gd name="connsiteY22" fmla="*/ 1072622 h 1827377"/>
                  <a:gd name="connsiteX23" fmla="*/ 1973683 w 2271155"/>
                  <a:gd name="connsiteY23" fmla="*/ 1060293 h 1827377"/>
                  <a:gd name="connsiteX24" fmla="*/ 1899700 w 2271155"/>
                  <a:gd name="connsiteY24" fmla="*/ 986319 h 1827377"/>
                  <a:gd name="connsiteX25" fmla="*/ 1788726 w 2271155"/>
                  <a:gd name="connsiteY25" fmla="*/ 838371 h 1827377"/>
                  <a:gd name="connsiteX26" fmla="*/ 1776395 w 2271155"/>
                  <a:gd name="connsiteY26" fmla="*/ 801384 h 1827377"/>
                  <a:gd name="connsiteX27" fmla="*/ 1653090 w 2271155"/>
                  <a:gd name="connsiteY27" fmla="*/ 653436 h 1827377"/>
                  <a:gd name="connsiteX28" fmla="*/ 1579107 w 2271155"/>
                  <a:gd name="connsiteY28" fmla="*/ 604120 h 1827377"/>
                  <a:gd name="connsiteX29" fmla="*/ 1542116 w 2271155"/>
                  <a:gd name="connsiteY29" fmla="*/ 579462 h 1827377"/>
                  <a:gd name="connsiteX30" fmla="*/ 1468133 w 2271155"/>
                  <a:gd name="connsiteY30" fmla="*/ 530146 h 1827377"/>
                  <a:gd name="connsiteX31" fmla="*/ 1406481 w 2271155"/>
                  <a:gd name="connsiteY31" fmla="*/ 468501 h 1827377"/>
                  <a:gd name="connsiteX32" fmla="*/ 1283176 w 2271155"/>
                  <a:gd name="connsiteY32" fmla="*/ 332882 h 1827377"/>
                  <a:gd name="connsiteX33" fmla="*/ 1246184 w 2271155"/>
                  <a:gd name="connsiteY33" fmla="*/ 258908 h 1827377"/>
                  <a:gd name="connsiteX34" fmla="*/ 1196863 w 2271155"/>
                  <a:gd name="connsiteY34" fmla="*/ 86302 h 1827377"/>
                  <a:gd name="connsiteX35" fmla="*/ 1135210 w 2271155"/>
                  <a:gd name="connsiteY35" fmla="*/ 24657 h 1827377"/>
                  <a:gd name="connsiteX36" fmla="*/ 1122880 w 2271155"/>
                  <a:gd name="connsiteY36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46310 w 2271155"/>
                  <a:gd name="connsiteY20" fmla="*/ 1232898 h 1827377"/>
                  <a:gd name="connsiteX21" fmla="*/ 2035335 w 2271155"/>
                  <a:gd name="connsiteY21" fmla="*/ 1109609 h 1827377"/>
                  <a:gd name="connsiteX22" fmla="*/ 2010674 w 2271155"/>
                  <a:gd name="connsiteY22" fmla="*/ 1072622 h 1827377"/>
                  <a:gd name="connsiteX23" fmla="*/ 1973683 w 2271155"/>
                  <a:gd name="connsiteY23" fmla="*/ 1060293 h 1827377"/>
                  <a:gd name="connsiteX24" fmla="*/ 1899700 w 2271155"/>
                  <a:gd name="connsiteY24" fmla="*/ 986319 h 1827377"/>
                  <a:gd name="connsiteX25" fmla="*/ 1788726 w 2271155"/>
                  <a:gd name="connsiteY25" fmla="*/ 838371 h 1827377"/>
                  <a:gd name="connsiteX26" fmla="*/ 1776395 w 2271155"/>
                  <a:gd name="connsiteY26" fmla="*/ 801384 h 1827377"/>
                  <a:gd name="connsiteX27" fmla="*/ 1653090 w 2271155"/>
                  <a:gd name="connsiteY27" fmla="*/ 653436 h 1827377"/>
                  <a:gd name="connsiteX28" fmla="*/ 1579107 w 2271155"/>
                  <a:gd name="connsiteY28" fmla="*/ 604120 h 1827377"/>
                  <a:gd name="connsiteX29" fmla="*/ 1542116 w 2271155"/>
                  <a:gd name="connsiteY29" fmla="*/ 579462 h 1827377"/>
                  <a:gd name="connsiteX30" fmla="*/ 1468133 w 2271155"/>
                  <a:gd name="connsiteY30" fmla="*/ 530146 h 1827377"/>
                  <a:gd name="connsiteX31" fmla="*/ 1406481 w 2271155"/>
                  <a:gd name="connsiteY31" fmla="*/ 468501 h 1827377"/>
                  <a:gd name="connsiteX32" fmla="*/ 1246184 w 2271155"/>
                  <a:gd name="connsiteY32" fmla="*/ 258908 h 1827377"/>
                  <a:gd name="connsiteX33" fmla="*/ 1196863 w 2271155"/>
                  <a:gd name="connsiteY33" fmla="*/ 86302 h 1827377"/>
                  <a:gd name="connsiteX34" fmla="*/ 1135210 w 2271155"/>
                  <a:gd name="connsiteY34" fmla="*/ 24657 h 1827377"/>
                  <a:gd name="connsiteX35" fmla="*/ 1122880 w 2271155"/>
                  <a:gd name="connsiteY35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46310 w 2271155"/>
                  <a:gd name="connsiteY20" fmla="*/ 1232898 h 1827377"/>
                  <a:gd name="connsiteX21" fmla="*/ 2035335 w 2271155"/>
                  <a:gd name="connsiteY21" fmla="*/ 1109609 h 1827377"/>
                  <a:gd name="connsiteX22" fmla="*/ 2010674 w 2271155"/>
                  <a:gd name="connsiteY22" fmla="*/ 1072622 h 1827377"/>
                  <a:gd name="connsiteX23" fmla="*/ 1973683 w 2271155"/>
                  <a:gd name="connsiteY23" fmla="*/ 1060293 h 1827377"/>
                  <a:gd name="connsiteX24" fmla="*/ 1899700 w 2271155"/>
                  <a:gd name="connsiteY24" fmla="*/ 986319 h 1827377"/>
                  <a:gd name="connsiteX25" fmla="*/ 1788726 w 2271155"/>
                  <a:gd name="connsiteY25" fmla="*/ 838371 h 1827377"/>
                  <a:gd name="connsiteX26" fmla="*/ 1776395 w 2271155"/>
                  <a:gd name="connsiteY26" fmla="*/ 801384 h 1827377"/>
                  <a:gd name="connsiteX27" fmla="*/ 1653090 w 2271155"/>
                  <a:gd name="connsiteY27" fmla="*/ 653436 h 1827377"/>
                  <a:gd name="connsiteX28" fmla="*/ 1579107 w 2271155"/>
                  <a:gd name="connsiteY28" fmla="*/ 604120 h 1827377"/>
                  <a:gd name="connsiteX29" fmla="*/ 1542116 w 2271155"/>
                  <a:gd name="connsiteY29" fmla="*/ 579462 h 1827377"/>
                  <a:gd name="connsiteX30" fmla="*/ 1468133 w 2271155"/>
                  <a:gd name="connsiteY30" fmla="*/ 530146 h 1827377"/>
                  <a:gd name="connsiteX31" fmla="*/ 1406481 w 2271155"/>
                  <a:gd name="connsiteY31" fmla="*/ 468501 h 1827377"/>
                  <a:gd name="connsiteX32" fmla="*/ 1196863 w 2271155"/>
                  <a:gd name="connsiteY32" fmla="*/ 86302 h 1827377"/>
                  <a:gd name="connsiteX33" fmla="*/ 1135210 w 2271155"/>
                  <a:gd name="connsiteY33" fmla="*/ 24657 h 1827377"/>
                  <a:gd name="connsiteX34" fmla="*/ 1122880 w 2271155"/>
                  <a:gd name="connsiteY34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46310 w 2271155"/>
                  <a:gd name="connsiteY20" fmla="*/ 1232898 h 1827377"/>
                  <a:gd name="connsiteX21" fmla="*/ 2035335 w 2271155"/>
                  <a:gd name="connsiteY21" fmla="*/ 1109609 h 1827377"/>
                  <a:gd name="connsiteX22" fmla="*/ 2010674 w 2271155"/>
                  <a:gd name="connsiteY22" fmla="*/ 1072622 h 1827377"/>
                  <a:gd name="connsiteX23" fmla="*/ 1973683 w 2271155"/>
                  <a:gd name="connsiteY23" fmla="*/ 1060293 h 1827377"/>
                  <a:gd name="connsiteX24" fmla="*/ 1899700 w 2271155"/>
                  <a:gd name="connsiteY24" fmla="*/ 986319 h 1827377"/>
                  <a:gd name="connsiteX25" fmla="*/ 1788726 w 2271155"/>
                  <a:gd name="connsiteY25" fmla="*/ 838371 h 1827377"/>
                  <a:gd name="connsiteX26" fmla="*/ 1776395 w 2271155"/>
                  <a:gd name="connsiteY26" fmla="*/ 801384 h 1827377"/>
                  <a:gd name="connsiteX27" fmla="*/ 1653090 w 2271155"/>
                  <a:gd name="connsiteY27" fmla="*/ 653436 h 1827377"/>
                  <a:gd name="connsiteX28" fmla="*/ 1579107 w 2271155"/>
                  <a:gd name="connsiteY28" fmla="*/ 604120 h 1827377"/>
                  <a:gd name="connsiteX29" fmla="*/ 1468133 w 2271155"/>
                  <a:gd name="connsiteY29" fmla="*/ 530146 h 1827377"/>
                  <a:gd name="connsiteX30" fmla="*/ 1406481 w 2271155"/>
                  <a:gd name="connsiteY30" fmla="*/ 468501 h 1827377"/>
                  <a:gd name="connsiteX31" fmla="*/ 1196863 w 2271155"/>
                  <a:gd name="connsiteY31" fmla="*/ 86302 h 1827377"/>
                  <a:gd name="connsiteX32" fmla="*/ 1135210 w 2271155"/>
                  <a:gd name="connsiteY32" fmla="*/ 24657 h 1827377"/>
                  <a:gd name="connsiteX33" fmla="*/ 1122880 w 2271155"/>
                  <a:gd name="connsiteY33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46310 w 2271155"/>
                  <a:gd name="connsiteY20" fmla="*/ 1232898 h 1827377"/>
                  <a:gd name="connsiteX21" fmla="*/ 2035335 w 2271155"/>
                  <a:gd name="connsiteY21" fmla="*/ 1109609 h 1827377"/>
                  <a:gd name="connsiteX22" fmla="*/ 2010674 w 2271155"/>
                  <a:gd name="connsiteY22" fmla="*/ 1072622 h 1827377"/>
                  <a:gd name="connsiteX23" fmla="*/ 1973683 w 2271155"/>
                  <a:gd name="connsiteY23" fmla="*/ 1060293 h 1827377"/>
                  <a:gd name="connsiteX24" fmla="*/ 1899700 w 2271155"/>
                  <a:gd name="connsiteY24" fmla="*/ 986319 h 1827377"/>
                  <a:gd name="connsiteX25" fmla="*/ 1788726 w 2271155"/>
                  <a:gd name="connsiteY25" fmla="*/ 838371 h 1827377"/>
                  <a:gd name="connsiteX26" fmla="*/ 1776395 w 2271155"/>
                  <a:gd name="connsiteY26" fmla="*/ 801384 h 1827377"/>
                  <a:gd name="connsiteX27" fmla="*/ 1653090 w 2271155"/>
                  <a:gd name="connsiteY27" fmla="*/ 653436 h 1827377"/>
                  <a:gd name="connsiteX28" fmla="*/ 1468133 w 2271155"/>
                  <a:gd name="connsiteY28" fmla="*/ 530146 h 1827377"/>
                  <a:gd name="connsiteX29" fmla="*/ 1406481 w 2271155"/>
                  <a:gd name="connsiteY29" fmla="*/ 468501 h 1827377"/>
                  <a:gd name="connsiteX30" fmla="*/ 1196863 w 2271155"/>
                  <a:gd name="connsiteY30" fmla="*/ 86302 h 1827377"/>
                  <a:gd name="connsiteX31" fmla="*/ 1135210 w 2271155"/>
                  <a:gd name="connsiteY31" fmla="*/ 24657 h 1827377"/>
                  <a:gd name="connsiteX32" fmla="*/ 1122880 w 2271155"/>
                  <a:gd name="connsiteY32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46310 w 2271155"/>
                  <a:gd name="connsiteY20" fmla="*/ 1232898 h 1827377"/>
                  <a:gd name="connsiteX21" fmla="*/ 2035335 w 2271155"/>
                  <a:gd name="connsiteY21" fmla="*/ 1109609 h 1827377"/>
                  <a:gd name="connsiteX22" fmla="*/ 2010674 w 2271155"/>
                  <a:gd name="connsiteY22" fmla="*/ 1072622 h 1827377"/>
                  <a:gd name="connsiteX23" fmla="*/ 1973683 w 2271155"/>
                  <a:gd name="connsiteY23" fmla="*/ 1060293 h 1827377"/>
                  <a:gd name="connsiteX24" fmla="*/ 1899700 w 2271155"/>
                  <a:gd name="connsiteY24" fmla="*/ 986319 h 1827377"/>
                  <a:gd name="connsiteX25" fmla="*/ 1788726 w 2271155"/>
                  <a:gd name="connsiteY25" fmla="*/ 838371 h 1827377"/>
                  <a:gd name="connsiteX26" fmla="*/ 1776395 w 2271155"/>
                  <a:gd name="connsiteY26" fmla="*/ 801384 h 1827377"/>
                  <a:gd name="connsiteX27" fmla="*/ 1653090 w 2271155"/>
                  <a:gd name="connsiteY27" fmla="*/ 653436 h 1827377"/>
                  <a:gd name="connsiteX28" fmla="*/ 1406481 w 2271155"/>
                  <a:gd name="connsiteY28" fmla="*/ 468501 h 1827377"/>
                  <a:gd name="connsiteX29" fmla="*/ 1196863 w 2271155"/>
                  <a:gd name="connsiteY29" fmla="*/ 86302 h 1827377"/>
                  <a:gd name="connsiteX30" fmla="*/ 1135210 w 2271155"/>
                  <a:gd name="connsiteY30" fmla="*/ 24657 h 1827377"/>
                  <a:gd name="connsiteX31" fmla="*/ 1122880 w 2271155"/>
                  <a:gd name="connsiteY31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46310 w 2271155"/>
                  <a:gd name="connsiteY20" fmla="*/ 1232898 h 1827377"/>
                  <a:gd name="connsiteX21" fmla="*/ 2035335 w 2271155"/>
                  <a:gd name="connsiteY21" fmla="*/ 1109609 h 1827377"/>
                  <a:gd name="connsiteX22" fmla="*/ 2010674 w 2271155"/>
                  <a:gd name="connsiteY22" fmla="*/ 1072622 h 1827377"/>
                  <a:gd name="connsiteX23" fmla="*/ 1973683 w 2271155"/>
                  <a:gd name="connsiteY23" fmla="*/ 1060293 h 1827377"/>
                  <a:gd name="connsiteX24" fmla="*/ 1899700 w 2271155"/>
                  <a:gd name="connsiteY24" fmla="*/ 986319 h 1827377"/>
                  <a:gd name="connsiteX25" fmla="*/ 1788726 w 2271155"/>
                  <a:gd name="connsiteY25" fmla="*/ 838371 h 1827377"/>
                  <a:gd name="connsiteX26" fmla="*/ 1776395 w 2271155"/>
                  <a:gd name="connsiteY26" fmla="*/ 801384 h 1827377"/>
                  <a:gd name="connsiteX27" fmla="*/ 1653090 w 2271155"/>
                  <a:gd name="connsiteY27" fmla="*/ 653436 h 1827377"/>
                  <a:gd name="connsiteX28" fmla="*/ 1196863 w 2271155"/>
                  <a:gd name="connsiteY28" fmla="*/ 86302 h 1827377"/>
                  <a:gd name="connsiteX29" fmla="*/ 1135210 w 2271155"/>
                  <a:gd name="connsiteY29" fmla="*/ 24657 h 1827377"/>
                  <a:gd name="connsiteX30" fmla="*/ 1122880 w 2271155"/>
                  <a:gd name="connsiteY30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46310 w 2271155"/>
                  <a:gd name="connsiteY20" fmla="*/ 1232898 h 1827377"/>
                  <a:gd name="connsiteX21" fmla="*/ 2035335 w 2271155"/>
                  <a:gd name="connsiteY21" fmla="*/ 1109609 h 1827377"/>
                  <a:gd name="connsiteX22" fmla="*/ 2010674 w 2271155"/>
                  <a:gd name="connsiteY22" fmla="*/ 1072622 h 1827377"/>
                  <a:gd name="connsiteX23" fmla="*/ 1973683 w 2271155"/>
                  <a:gd name="connsiteY23" fmla="*/ 1060293 h 1827377"/>
                  <a:gd name="connsiteX24" fmla="*/ 1899700 w 2271155"/>
                  <a:gd name="connsiteY24" fmla="*/ 986319 h 1827377"/>
                  <a:gd name="connsiteX25" fmla="*/ 1788726 w 2271155"/>
                  <a:gd name="connsiteY25" fmla="*/ 838371 h 1827377"/>
                  <a:gd name="connsiteX26" fmla="*/ 1776395 w 2271155"/>
                  <a:gd name="connsiteY26" fmla="*/ 801384 h 1827377"/>
                  <a:gd name="connsiteX27" fmla="*/ 1196863 w 2271155"/>
                  <a:gd name="connsiteY27" fmla="*/ 86302 h 1827377"/>
                  <a:gd name="connsiteX28" fmla="*/ 1135210 w 2271155"/>
                  <a:gd name="connsiteY28" fmla="*/ 24657 h 1827377"/>
                  <a:gd name="connsiteX29" fmla="*/ 1122880 w 2271155"/>
                  <a:gd name="connsiteY29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46310 w 2271155"/>
                  <a:gd name="connsiteY20" fmla="*/ 1232898 h 1827377"/>
                  <a:gd name="connsiteX21" fmla="*/ 2035335 w 2271155"/>
                  <a:gd name="connsiteY21" fmla="*/ 1109609 h 1827377"/>
                  <a:gd name="connsiteX22" fmla="*/ 1973683 w 2271155"/>
                  <a:gd name="connsiteY22" fmla="*/ 1060293 h 1827377"/>
                  <a:gd name="connsiteX23" fmla="*/ 1899700 w 2271155"/>
                  <a:gd name="connsiteY23" fmla="*/ 986319 h 1827377"/>
                  <a:gd name="connsiteX24" fmla="*/ 1788726 w 2271155"/>
                  <a:gd name="connsiteY24" fmla="*/ 838371 h 1827377"/>
                  <a:gd name="connsiteX25" fmla="*/ 1776395 w 2271155"/>
                  <a:gd name="connsiteY25" fmla="*/ 801384 h 1827377"/>
                  <a:gd name="connsiteX26" fmla="*/ 1196863 w 2271155"/>
                  <a:gd name="connsiteY26" fmla="*/ 86302 h 1827377"/>
                  <a:gd name="connsiteX27" fmla="*/ 1135210 w 2271155"/>
                  <a:gd name="connsiteY27" fmla="*/ 24657 h 1827377"/>
                  <a:gd name="connsiteX28" fmla="*/ 1122880 w 2271155"/>
                  <a:gd name="connsiteY28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035335 w 2271155"/>
                  <a:gd name="connsiteY20" fmla="*/ 1109609 h 1827377"/>
                  <a:gd name="connsiteX21" fmla="*/ 1973683 w 2271155"/>
                  <a:gd name="connsiteY21" fmla="*/ 1060293 h 1827377"/>
                  <a:gd name="connsiteX22" fmla="*/ 1899700 w 2271155"/>
                  <a:gd name="connsiteY22" fmla="*/ 986319 h 1827377"/>
                  <a:gd name="connsiteX23" fmla="*/ 1788726 w 2271155"/>
                  <a:gd name="connsiteY23" fmla="*/ 838371 h 1827377"/>
                  <a:gd name="connsiteX24" fmla="*/ 1776395 w 2271155"/>
                  <a:gd name="connsiteY24" fmla="*/ 801384 h 1827377"/>
                  <a:gd name="connsiteX25" fmla="*/ 1196863 w 2271155"/>
                  <a:gd name="connsiteY25" fmla="*/ 86302 h 1827377"/>
                  <a:gd name="connsiteX26" fmla="*/ 1135210 w 2271155"/>
                  <a:gd name="connsiteY26" fmla="*/ 24657 h 1827377"/>
                  <a:gd name="connsiteX27" fmla="*/ 1122880 w 2271155"/>
                  <a:gd name="connsiteY27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035335 w 2271155"/>
                  <a:gd name="connsiteY19" fmla="*/ 1109609 h 1827377"/>
                  <a:gd name="connsiteX20" fmla="*/ 1973683 w 2271155"/>
                  <a:gd name="connsiteY20" fmla="*/ 1060293 h 1827377"/>
                  <a:gd name="connsiteX21" fmla="*/ 1899700 w 2271155"/>
                  <a:gd name="connsiteY21" fmla="*/ 986319 h 1827377"/>
                  <a:gd name="connsiteX22" fmla="*/ 1788726 w 2271155"/>
                  <a:gd name="connsiteY22" fmla="*/ 838371 h 1827377"/>
                  <a:gd name="connsiteX23" fmla="*/ 1776395 w 2271155"/>
                  <a:gd name="connsiteY23" fmla="*/ 801384 h 1827377"/>
                  <a:gd name="connsiteX24" fmla="*/ 1196863 w 2271155"/>
                  <a:gd name="connsiteY24" fmla="*/ 86302 h 1827377"/>
                  <a:gd name="connsiteX25" fmla="*/ 1135210 w 2271155"/>
                  <a:gd name="connsiteY25" fmla="*/ 24657 h 1827377"/>
                  <a:gd name="connsiteX26" fmla="*/ 1122880 w 2271155"/>
                  <a:gd name="connsiteY26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035335 w 2271155"/>
                  <a:gd name="connsiteY19" fmla="*/ 1109609 h 1827377"/>
                  <a:gd name="connsiteX20" fmla="*/ 1899700 w 2271155"/>
                  <a:gd name="connsiteY20" fmla="*/ 986319 h 1827377"/>
                  <a:gd name="connsiteX21" fmla="*/ 1788726 w 2271155"/>
                  <a:gd name="connsiteY21" fmla="*/ 838371 h 1827377"/>
                  <a:gd name="connsiteX22" fmla="*/ 1776395 w 2271155"/>
                  <a:gd name="connsiteY22" fmla="*/ 801384 h 1827377"/>
                  <a:gd name="connsiteX23" fmla="*/ 1196863 w 2271155"/>
                  <a:gd name="connsiteY23" fmla="*/ 86302 h 1827377"/>
                  <a:gd name="connsiteX24" fmla="*/ 1135210 w 2271155"/>
                  <a:gd name="connsiteY24" fmla="*/ 24657 h 1827377"/>
                  <a:gd name="connsiteX25" fmla="*/ 1122880 w 2271155"/>
                  <a:gd name="connsiteY25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035335 w 2271155"/>
                  <a:gd name="connsiteY19" fmla="*/ 1109609 h 1827377"/>
                  <a:gd name="connsiteX20" fmla="*/ 1788726 w 2271155"/>
                  <a:gd name="connsiteY20" fmla="*/ 838371 h 1827377"/>
                  <a:gd name="connsiteX21" fmla="*/ 1776395 w 2271155"/>
                  <a:gd name="connsiteY21" fmla="*/ 801384 h 1827377"/>
                  <a:gd name="connsiteX22" fmla="*/ 1196863 w 2271155"/>
                  <a:gd name="connsiteY22" fmla="*/ 86302 h 1827377"/>
                  <a:gd name="connsiteX23" fmla="*/ 1135210 w 2271155"/>
                  <a:gd name="connsiteY23" fmla="*/ 24657 h 1827377"/>
                  <a:gd name="connsiteX24" fmla="*/ 1122880 w 2271155"/>
                  <a:gd name="connsiteY24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035335 w 2271155"/>
                  <a:gd name="connsiteY19" fmla="*/ 1109609 h 1827377"/>
                  <a:gd name="connsiteX20" fmla="*/ 1788726 w 2271155"/>
                  <a:gd name="connsiteY20" fmla="*/ 838371 h 1827377"/>
                  <a:gd name="connsiteX21" fmla="*/ 1196863 w 2271155"/>
                  <a:gd name="connsiteY21" fmla="*/ 86302 h 1827377"/>
                  <a:gd name="connsiteX22" fmla="*/ 1135210 w 2271155"/>
                  <a:gd name="connsiteY22" fmla="*/ 24657 h 1827377"/>
                  <a:gd name="connsiteX23" fmla="*/ 1122880 w 2271155"/>
                  <a:gd name="connsiteY23" fmla="*/ 0 h 1827377"/>
                  <a:gd name="connsiteX0" fmla="*/ 1122880 w 2278641"/>
                  <a:gd name="connsiteY0" fmla="*/ 0 h 1827377"/>
                  <a:gd name="connsiteX1" fmla="*/ 1122880 w 2278641"/>
                  <a:gd name="connsiteY1" fmla="*/ 0 h 1827377"/>
                  <a:gd name="connsiteX2" fmla="*/ 974914 w 2278641"/>
                  <a:gd name="connsiteY2" fmla="*/ 86302 h 1827377"/>
                  <a:gd name="connsiteX3" fmla="*/ 826948 w 2278641"/>
                  <a:gd name="connsiteY3" fmla="*/ 271237 h 1827377"/>
                  <a:gd name="connsiteX4" fmla="*/ 777626 w 2278641"/>
                  <a:gd name="connsiteY4" fmla="*/ 345211 h 1827377"/>
                  <a:gd name="connsiteX5" fmla="*/ 666652 w 2278641"/>
                  <a:gd name="connsiteY5" fmla="*/ 493159 h 1827377"/>
                  <a:gd name="connsiteX6" fmla="*/ 543347 w 2278641"/>
                  <a:gd name="connsiteY6" fmla="*/ 678094 h 1827377"/>
                  <a:gd name="connsiteX7" fmla="*/ 420042 w 2278641"/>
                  <a:gd name="connsiteY7" fmla="*/ 813713 h 1827377"/>
                  <a:gd name="connsiteX8" fmla="*/ 321398 w 2278641"/>
                  <a:gd name="connsiteY8" fmla="*/ 961661 h 1827377"/>
                  <a:gd name="connsiteX9" fmla="*/ 136441 w 2278641"/>
                  <a:gd name="connsiteY9" fmla="*/ 1146595 h 1827377"/>
                  <a:gd name="connsiteX10" fmla="*/ 37797 w 2278641"/>
                  <a:gd name="connsiteY10" fmla="*/ 1306872 h 1827377"/>
                  <a:gd name="connsiteX11" fmla="*/ 806 w 2278641"/>
                  <a:gd name="connsiteY11" fmla="*/ 1664413 h 1827377"/>
                  <a:gd name="connsiteX12" fmla="*/ 74789 w 2278641"/>
                  <a:gd name="connsiteY12" fmla="*/ 1726058 h 1827377"/>
                  <a:gd name="connsiteX13" fmla="*/ 309068 w 2278641"/>
                  <a:gd name="connsiteY13" fmla="*/ 1775374 h 1827377"/>
                  <a:gd name="connsiteX14" fmla="*/ 1036566 w 2278641"/>
                  <a:gd name="connsiteY14" fmla="*/ 1824690 h 1827377"/>
                  <a:gd name="connsiteX15" fmla="*/ 2146310 w 2278641"/>
                  <a:gd name="connsiteY15" fmla="*/ 1689071 h 1827377"/>
                  <a:gd name="connsiteX16" fmla="*/ 2257284 w 2278641"/>
                  <a:gd name="connsiteY16" fmla="*/ 1627426 h 1827377"/>
                  <a:gd name="connsiteX17" fmla="*/ 2257284 w 2278641"/>
                  <a:gd name="connsiteY17" fmla="*/ 1553452 h 1827377"/>
                  <a:gd name="connsiteX18" fmla="*/ 2035335 w 2278641"/>
                  <a:gd name="connsiteY18" fmla="*/ 1109609 h 1827377"/>
                  <a:gd name="connsiteX19" fmla="*/ 1788726 w 2278641"/>
                  <a:gd name="connsiteY19" fmla="*/ 838371 h 1827377"/>
                  <a:gd name="connsiteX20" fmla="*/ 1196863 w 2278641"/>
                  <a:gd name="connsiteY20" fmla="*/ 86302 h 1827377"/>
                  <a:gd name="connsiteX21" fmla="*/ 1135210 w 2278641"/>
                  <a:gd name="connsiteY21" fmla="*/ 24657 h 1827377"/>
                  <a:gd name="connsiteX22" fmla="*/ 1122880 w 2278641"/>
                  <a:gd name="connsiteY22" fmla="*/ 0 h 1827377"/>
                  <a:gd name="connsiteX0" fmla="*/ 1122880 w 2296479"/>
                  <a:gd name="connsiteY0" fmla="*/ 0 h 1827377"/>
                  <a:gd name="connsiteX1" fmla="*/ 1122880 w 2296479"/>
                  <a:gd name="connsiteY1" fmla="*/ 0 h 1827377"/>
                  <a:gd name="connsiteX2" fmla="*/ 974914 w 2296479"/>
                  <a:gd name="connsiteY2" fmla="*/ 86302 h 1827377"/>
                  <a:gd name="connsiteX3" fmla="*/ 826948 w 2296479"/>
                  <a:gd name="connsiteY3" fmla="*/ 271237 h 1827377"/>
                  <a:gd name="connsiteX4" fmla="*/ 777626 w 2296479"/>
                  <a:gd name="connsiteY4" fmla="*/ 345211 h 1827377"/>
                  <a:gd name="connsiteX5" fmla="*/ 666652 w 2296479"/>
                  <a:gd name="connsiteY5" fmla="*/ 493159 h 1827377"/>
                  <a:gd name="connsiteX6" fmla="*/ 543347 w 2296479"/>
                  <a:gd name="connsiteY6" fmla="*/ 678094 h 1827377"/>
                  <a:gd name="connsiteX7" fmla="*/ 420042 w 2296479"/>
                  <a:gd name="connsiteY7" fmla="*/ 813713 h 1827377"/>
                  <a:gd name="connsiteX8" fmla="*/ 321398 w 2296479"/>
                  <a:gd name="connsiteY8" fmla="*/ 961661 h 1827377"/>
                  <a:gd name="connsiteX9" fmla="*/ 136441 w 2296479"/>
                  <a:gd name="connsiteY9" fmla="*/ 1146595 h 1827377"/>
                  <a:gd name="connsiteX10" fmla="*/ 37797 w 2296479"/>
                  <a:gd name="connsiteY10" fmla="*/ 1306872 h 1827377"/>
                  <a:gd name="connsiteX11" fmla="*/ 806 w 2296479"/>
                  <a:gd name="connsiteY11" fmla="*/ 1664413 h 1827377"/>
                  <a:gd name="connsiteX12" fmla="*/ 74789 w 2296479"/>
                  <a:gd name="connsiteY12" fmla="*/ 1726058 h 1827377"/>
                  <a:gd name="connsiteX13" fmla="*/ 309068 w 2296479"/>
                  <a:gd name="connsiteY13" fmla="*/ 1775374 h 1827377"/>
                  <a:gd name="connsiteX14" fmla="*/ 1036566 w 2296479"/>
                  <a:gd name="connsiteY14" fmla="*/ 1824690 h 1827377"/>
                  <a:gd name="connsiteX15" fmla="*/ 2146310 w 2296479"/>
                  <a:gd name="connsiteY15" fmla="*/ 1689071 h 1827377"/>
                  <a:gd name="connsiteX16" fmla="*/ 2257284 w 2296479"/>
                  <a:gd name="connsiteY16" fmla="*/ 1627426 h 1827377"/>
                  <a:gd name="connsiteX17" fmla="*/ 2257284 w 2296479"/>
                  <a:gd name="connsiteY17" fmla="*/ 1553452 h 1827377"/>
                  <a:gd name="connsiteX18" fmla="*/ 1788726 w 2296479"/>
                  <a:gd name="connsiteY18" fmla="*/ 838371 h 1827377"/>
                  <a:gd name="connsiteX19" fmla="*/ 1196863 w 2296479"/>
                  <a:gd name="connsiteY19" fmla="*/ 86302 h 1827377"/>
                  <a:gd name="connsiteX20" fmla="*/ 1135210 w 2296479"/>
                  <a:gd name="connsiteY20" fmla="*/ 24657 h 1827377"/>
                  <a:gd name="connsiteX21" fmla="*/ 1122880 w 2296479"/>
                  <a:gd name="connsiteY21" fmla="*/ 0 h 1827377"/>
                  <a:gd name="connsiteX0" fmla="*/ 1122880 w 2296479"/>
                  <a:gd name="connsiteY0" fmla="*/ 0 h 1827377"/>
                  <a:gd name="connsiteX1" fmla="*/ 1122880 w 2296479"/>
                  <a:gd name="connsiteY1" fmla="*/ 0 h 1827377"/>
                  <a:gd name="connsiteX2" fmla="*/ 974914 w 2296479"/>
                  <a:gd name="connsiteY2" fmla="*/ 86302 h 1827377"/>
                  <a:gd name="connsiteX3" fmla="*/ 826948 w 2296479"/>
                  <a:gd name="connsiteY3" fmla="*/ 271237 h 1827377"/>
                  <a:gd name="connsiteX4" fmla="*/ 666652 w 2296479"/>
                  <a:gd name="connsiteY4" fmla="*/ 493159 h 1827377"/>
                  <a:gd name="connsiteX5" fmla="*/ 543347 w 2296479"/>
                  <a:gd name="connsiteY5" fmla="*/ 678094 h 1827377"/>
                  <a:gd name="connsiteX6" fmla="*/ 420042 w 2296479"/>
                  <a:gd name="connsiteY6" fmla="*/ 813713 h 1827377"/>
                  <a:gd name="connsiteX7" fmla="*/ 321398 w 2296479"/>
                  <a:gd name="connsiteY7" fmla="*/ 961661 h 1827377"/>
                  <a:gd name="connsiteX8" fmla="*/ 136441 w 2296479"/>
                  <a:gd name="connsiteY8" fmla="*/ 1146595 h 1827377"/>
                  <a:gd name="connsiteX9" fmla="*/ 37797 w 2296479"/>
                  <a:gd name="connsiteY9" fmla="*/ 1306872 h 1827377"/>
                  <a:gd name="connsiteX10" fmla="*/ 806 w 2296479"/>
                  <a:gd name="connsiteY10" fmla="*/ 1664413 h 1827377"/>
                  <a:gd name="connsiteX11" fmla="*/ 74789 w 2296479"/>
                  <a:gd name="connsiteY11" fmla="*/ 1726058 h 1827377"/>
                  <a:gd name="connsiteX12" fmla="*/ 309068 w 2296479"/>
                  <a:gd name="connsiteY12" fmla="*/ 1775374 h 1827377"/>
                  <a:gd name="connsiteX13" fmla="*/ 1036566 w 2296479"/>
                  <a:gd name="connsiteY13" fmla="*/ 1824690 h 1827377"/>
                  <a:gd name="connsiteX14" fmla="*/ 2146310 w 2296479"/>
                  <a:gd name="connsiteY14" fmla="*/ 1689071 h 1827377"/>
                  <a:gd name="connsiteX15" fmla="*/ 2257284 w 2296479"/>
                  <a:gd name="connsiteY15" fmla="*/ 1627426 h 1827377"/>
                  <a:gd name="connsiteX16" fmla="*/ 2257284 w 2296479"/>
                  <a:gd name="connsiteY16" fmla="*/ 1553452 h 1827377"/>
                  <a:gd name="connsiteX17" fmla="*/ 1788726 w 2296479"/>
                  <a:gd name="connsiteY17" fmla="*/ 838371 h 1827377"/>
                  <a:gd name="connsiteX18" fmla="*/ 1196863 w 2296479"/>
                  <a:gd name="connsiteY18" fmla="*/ 86302 h 1827377"/>
                  <a:gd name="connsiteX19" fmla="*/ 1135210 w 2296479"/>
                  <a:gd name="connsiteY19" fmla="*/ 24657 h 1827377"/>
                  <a:gd name="connsiteX20" fmla="*/ 1122880 w 2296479"/>
                  <a:gd name="connsiteY20" fmla="*/ 0 h 1827377"/>
                  <a:gd name="connsiteX0" fmla="*/ 1122880 w 2296479"/>
                  <a:gd name="connsiteY0" fmla="*/ 0 h 1827377"/>
                  <a:gd name="connsiteX1" fmla="*/ 1122880 w 2296479"/>
                  <a:gd name="connsiteY1" fmla="*/ 0 h 1827377"/>
                  <a:gd name="connsiteX2" fmla="*/ 974914 w 2296479"/>
                  <a:gd name="connsiteY2" fmla="*/ 86302 h 1827377"/>
                  <a:gd name="connsiteX3" fmla="*/ 666652 w 2296479"/>
                  <a:gd name="connsiteY3" fmla="*/ 493159 h 1827377"/>
                  <a:gd name="connsiteX4" fmla="*/ 543347 w 2296479"/>
                  <a:gd name="connsiteY4" fmla="*/ 678094 h 1827377"/>
                  <a:gd name="connsiteX5" fmla="*/ 420042 w 2296479"/>
                  <a:gd name="connsiteY5" fmla="*/ 813713 h 1827377"/>
                  <a:gd name="connsiteX6" fmla="*/ 321398 w 2296479"/>
                  <a:gd name="connsiteY6" fmla="*/ 961661 h 1827377"/>
                  <a:gd name="connsiteX7" fmla="*/ 136441 w 2296479"/>
                  <a:gd name="connsiteY7" fmla="*/ 1146595 h 1827377"/>
                  <a:gd name="connsiteX8" fmla="*/ 37797 w 2296479"/>
                  <a:gd name="connsiteY8" fmla="*/ 1306872 h 1827377"/>
                  <a:gd name="connsiteX9" fmla="*/ 806 w 2296479"/>
                  <a:gd name="connsiteY9" fmla="*/ 1664413 h 1827377"/>
                  <a:gd name="connsiteX10" fmla="*/ 74789 w 2296479"/>
                  <a:gd name="connsiteY10" fmla="*/ 1726058 h 1827377"/>
                  <a:gd name="connsiteX11" fmla="*/ 309068 w 2296479"/>
                  <a:gd name="connsiteY11" fmla="*/ 1775374 h 1827377"/>
                  <a:gd name="connsiteX12" fmla="*/ 1036566 w 2296479"/>
                  <a:gd name="connsiteY12" fmla="*/ 1824690 h 1827377"/>
                  <a:gd name="connsiteX13" fmla="*/ 2146310 w 2296479"/>
                  <a:gd name="connsiteY13" fmla="*/ 1689071 h 1827377"/>
                  <a:gd name="connsiteX14" fmla="*/ 2257284 w 2296479"/>
                  <a:gd name="connsiteY14" fmla="*/ 1627426 h 1827377"/>
                  <a:gd name="connsiteX15" fmla="*/ 2257284 w 2296479"/>
                  <a:gd name="connsiteY15" fmla="*/ 1553452 h 1827377"/>
                  <a:gd name="connsiteX16" fmla="*/ 1788726 w 2296479"/>
                  <a:gd name="connsiteY16" fmla="*/ 838371 h 1827377"/>
                  <a:gd name="connsiteX17" fmla="*/ 1196863 w 2296479"/>
                  <a:gd name="connsiteY17" fmla="*/ 86302 h 1827377"/>
                  <a:gd name="connsiteX18" fmla="*/ 1135210 w 2296479"/>
                  <a:gd name="connsiteY18" fmla="*/ 24657 h 1827377"/>
                  <a:gd name="connsiteX19" fmla="*/ 1122880 w 2296479"/>
                  <a:gd name="connsiteY19" fmla="*/ 0 h 1827377"/>
                  <a:gd name="connsiteX0" fmla="*/ 1122880 w 2296479"/>
                  <a:gd name="connsiteY0" fmla="*/ 0 h 1827377"/>
                  <a:gd name="connsiteX1" fmla="*/ 1122880 w 2296479"/>
                  <a:gd name="connsiteY1" fmla="*/ 0 h 1827377"/>
                  <a:gd name="connsiteX2" fmla="*/ 974914 w 2296479"/>
                  <a:gd name="connsiteY2" fmla="*/ 86302 h 1827377"/>
                  <a:gd name="connsiteX3" fmla="*/ 543347 w 2296479"/>
                  <a:gd name="connsiteY3" fmla="*/ 678094 h 1827377"/>
                  <a:gd name="connsiteX4" fmla="*/ 420042 w 2296479"/>
                  <a:gd name="connsiteY4" fmla="*/ 813713 h 1827377"/>
                  <a:gd name="connsiteX5" fmla="*/ 321398 w 2296479"/>
                  <a:gd name="connsiteY5" fmla="*/ 961661 h 1827377"/>
                  <a:gd name="connsiteX6" fmla="*/ 136441 w 2296479"/>
                  <a:gd name="connsiteY6" fmla="*/ 1146595 h 1827377"/>
                  <a:gd name="connsiteX7" fmla="*/ 37797 w 2296479"/>
                  <a:gd name="connsiteY7" fmla="*/ 1306872 h 1827377"/>
                  <a:gd name="connsiteX8" fmla="*/ 806 w 2296479"/>
                  <a:gd name="connsiteY8" fmla="*/ 1664413 h 1827377"/>
                  <a:gd name="connsiteX9" fmla="*/ 74789 w 2296479"/>
                  <a:gd name="connsiteY9" fmla="*/ 1726058 h 1827377"/>
                  <a:gd name="connsiteX10" fmla="*/ 309068 w 2296479"/>
                  <a:gd name="connsiteY10" fmla="*/ 1775374 h 1827377"/>
                  <a:gd name="connsiteX11" fmla="*/ 1036566 w 2296479"/>
                  <a:gd name="connsiteY11" fmla="*/ 1824690 h 1827377"/>
                  <a:gd name="connsiteX12" fmla="*/ 2146310 w 2296479"/>
                  <a:gd name="connsiteY12" fmla="*/ 1689071 h 1827377"/>
                  <a:gd name="connsiteX13" fmla="*/ 2257284 w 2296479"/>
                  <a:gd name="connsiteY13" fmla="*/ 1627426 h 1827377"/>
                  <a:gd name="connsiteX14" fmla="*/ 2257284 w 2296479"/>
                  <a:gd name="connsiteY14" fmla="*/ 1553452 h 1827377"/>
                  <a:gd name="connsiteX15" fmla="*/ 1788726 w 2296479"/>
                  <a:gd name="connsiteY15" fmla="*/ 838371 h 1827377"/>
                  <a:gd name="connsiteX16" fmla="*/ 1196863 w 2296479"/>
                  <a:gd name="connsiteY16" fmla="*/ 86302 h 1827377"/>
                  <a:gd name="connsiteX17" fmla="*/ 1135210 w 2296479"/>
                  <a:gd name="connsiteY17" fmla="*/ 24657 h 1827377"/>
                  <a:gd name="connsiteX18" fmla="*/ 1122880 w 2296479"/>
                  <a:gd name="connsiteY18" fmla="*/ 0 h 1827377"/>
                  <a:gd name="connsiteX0" fmla="*/ 1122880 w 2296479"/>
                  <a:gd name="connsiteY0" fmla="*/ 0 h 1827377"/>
                  <a:gd name="connsiteX1" fmla="*/ 1122880 w 2296479"/>
                  <a:gd name="connsiteY1" fmla="*/ 0 h 1827377"/>
                  <a:gd name="connsiteX2" fmla="*/ 974914 w 2296479"/>
                  <a:gd name="connsiteY2" fmla="*/ 86302 h 1827377"/>
                  <a:gd name="connsiteX3" fmla="*/ 420042 w 2296479"/>
                  <a:gd name="connsiteY3" fmla="*/ 813713 h 1827377"/>
                  <a:gd name="connsiteX4" fmla="*/ 321398 w 2296479"/>
                  <a:gd name="connsiteY4" fmla="*/ 961661 h 1827377"/>
                  <a:gd name="connsiteX5" fmla="*/ 136441 w 2296479"/>
                  <a:gd name="connsiteY5" fmla="*/ 1146595 h 1827377"/>
                  <a:gd name="connsiteX6" fmla="*/ 37797 w 2296479"/>
                  <a:gd name="connsiteY6" fmla="*/ 1306872 h 1827377"/>
                  <a:gd name="connsiteX7" fmla="*/ 806 w 2296479"/>
                  <a:gd name="connsiteY7" fmla="*/ 1664413 h 1827377"/>
                  <a:gd name="connsiteX8" fmla="*/ 74789 w 2296479"/>
                  <a:gd name="connsiteY8" fmla="*/ 1726058 h 1827377"/>
                  <a:gd name="connsiteX9" fmla="*/ 309068 w 2296479"/>
                  <a:gd name="connsiteY9" fmla="*/ 1775374 h 1827377"/>
                  <a:gd name="connsiteX10" fmla="*/ 1036566 w 2296479"/>
                  <a:gd name="connsiteY10" fmla="*/ 1824690 h 1827377"/>
                  <a:gd name="connsiteX11" fmla="*/ 2146310 w 2296479"/>
                  <a:gd name="connsiteY11" fmla="*/ 1689071 h 1827377"/>
                  <a:gd name="connsiteX12" fmla="*/ 2257284 w 2296479"/>
                  <a:gd name="connsiteY12" fmla="*/ 1627426 h 1827377"/>
                  <a:gd name="connsiteX13" fmla="*/ 2257284 w 2296479"/>
                  <a:gd name="connsiteY13" fmla="*/ 1553452 h 1827377"/>
                  <a:gd name="connsiteX14" fmla="*/ 1788726 w 2296479"/>
                  <a:gd name="connsiteY14" fmla="*/ 838371 h 1827377"/>
                  <a:gd name="connsiteX15" fmla="*/ 1196863 w 2296479"/>
                  <a:gd name="connsiteY15" fmla="*/ 86302 h 1827377"/>
                  <a:gd name="connsiteX16" fmla="*/ 1135210 w 2296479"/>
                  <a:gd name="connsiteY16" fmla="*/ 24657 h 1827377"/>
                  <a:gd name="connsiteX17" fmla="*/ 1122880 w 2296479"/>
                  <a:gd name="connsiteY17" fmla="*/ 0 h 1827377"/>
                  <a:gd name="connsiteX0" fmla="*/ 1122880 w 2296479"/>
                  <a:gd name="connsiteY0" fmla="*/ 6347 h 1833724"/>
                  <a:gd name="connsiteX1" fmla="*/ 1122880 w 2296479"/>
                  <a:gd name="connsiteY1" fmla="*/ 6347 h 1833724"/>
                  <a:gd name="connsiteX2" fmla="*/ 974914 w 2296479"/>
                  <a:gd name="connsiteY2" fmla="*/ 92649 h 1833724"/>
                  <a:gd name="connsiteX3" fmla="*/ 321398 w 2296479"/>
                  <a:gd name="connsiteY3" fmla="*/ 968008 h 1833724"/>
                  <a:gd name="connsiteX4" fmla="*/ 136441 w 2296479"/>
                  <a:gd name="connsiteY4" fmla="*/ 1152942 h 1833724"/>
                  <a:gd name="connsiteX5" fmla="*/ 37797 w 2296479"/>
                  <a:gd name="connsiteY5" fmla="*/ 1313219 h 1833724"/>
                  <a:gd name="connsiteX6" fmla="*/ 806 w 2296479"/>
                  <a:gd name="connsiteY6" fmla="*/ 1670760 h 1833724"/>
                  <a:gd name="connsiteX7" fmla="*/ 74789 w 2296479"/>
                  <a:gd name="connsiteY7" fmla="*/ 1732405 h 1833724"/>
                  <a:gd name="connsiteX8" fmla="*/ 309068 w 2296479"/>
                  <a:gd name="connsiteY8" fmla="*/ 1781721 h 1833724"/>
                  <a:gd name="connsiteX9" fmla="*/ 1036566 w 2296479"/>
                  <a:gd name="connsiteY9" fmla="*/ 1831037 h 1833724"/>
                  <a:gd name="connsiteX10" fmla="*/ 2146310 w 2296479"/>
                  <a:gd name="connsiteY10" fmla="*/ 1695418 h 1833724"/>
                  <a:gd name="connsiteX11" fmla="*/ 2257284 w 2296479"/>
                  <a:gd name="connsiteY11" fmla="*/ 1633773 h 1833724"/>
                  <a:gd name="connsiteX12" fmla="*/ 2257284 w 2296479"/>
                  <a:gd name="connsiteY12" fmla="*/ 1559799 h 1833724"/>
                  <a:gd name="connsiteX13" fmla="*/ 1788726 w 2296479"/>
                  <a:gd name="connsiteY13" fmla="*/ 844718 h 1833724"/>
                  <a:gd name="connsiteX14" fmla="*/ 1196863 w 2296479"/>
                  <a:gd name="connsiteY14" fmla="*/ 92649 h 1833724"/>
                  <a:gd name="connsiteX15" fmla="*/ 1135210 w 2296479"/>
                  <a:gd name="connsiteY15" fmla="*/ 31004 h 1833724"/>
                  <a:gd name="connsiteX16" fmla="*/ 1122880 w 2296479"/>
                  <a:gd name="connsiteY16" fmla="*/ 6347 h 1833724"/>
                  <a:gd name="connsiteX0" fmla="*/ 1122880 w 2296479"/>
                  <a:gd name="connsiteY0" fmla="*/ 18869 h 1846246"/>
                  <a:gd name="connsiteX1" fmla="*/ 1122880 w 2296479"/>
                  <a:gd name="connsiteY1" fmla="*/ 18869 h 1846246"/>
                  <a:gd name="connsiteX2" fmla="*/ 974914 w 2296479"/>
                  <a:gd name="connsiteY2" fmla="*/ 105171 h 1846246"/>
                  <a:gd name="connsiteX3" fmla="*/ 136441 w 2296479"/>
                  <a:gd name="connsiteY3" fmla="*/ 1165464 h 1846246"/>
                  <a:gd name="connsiteX4" fmla="*/ 37797 w 2296479"/>
                  <a:gd name="connsiteY4" fmla="*/ 1325741 h 1846246"/>
                  <a:gd name="connsiteX5" fmla="*/ 806 w 2296479"/>
                  <a:gd name="connsiteY5" fmla="*/ 1683282 h 1846246"/>
                  <a:gd name="connsiteX6" fmla="*/ 74789 w 2296479"/>
                  <a:gd name="connsiteY6" fmla="*/ 1744927 h 1846246"/>
                  <a:gd name="connsiteX7" fmla="*/ 309068 w 2296479"/>
                  <a:gd name="connsiteY7" fmla="*/ 1794243 h 1846246"/>
                  <a:gd name="connsiteX8" fmla="*/ 1036566 w 2296479"/>
                  <a:gd name="connsiteY8" fmla="*/ 1843559 h 1846246"/>
                  <a:gd name="connsiteX9" fmla="*/ 2146310 w 2296479"/>
                  <a:gd name="connsiteY9" fmla="*/ 1707940 h 1846246"/>
                  <a:gd name="connsiteX10" fmla="*/ 2257284 w 2296479"/>
                  <a:gd name="connsiteY10" fmla="*/ 1646295 h 1846246"/>
                  <a:gd name="connsiteX11" fmla="*/ 2257284 w 2296479"/>
                  <a:gd name="connsiteY11" fmla="*/ 1572321 h 1846246"/>
                  <a:gd name="connsiteX12" fmla="*/ 1788726 w 2296479"/>
                  <a:gd name="connsiteY12" fmla="*/ 857240 h 1846246"/>
                  <a:gd name="connsiteX13" fmla="*/ 1196863 w 2296479"/>
                  <a:gd name="connsiteY13" fmla="*/ 105171 h 1846246"/>
                  <a:gd name="connsiteX14" fmla="*/ 1135210 w 2296479"/>
                  <a:gd name="connsiteY14" fmla="*/ 43526 h 1846246"/>
                  <a:gd name="connsiteX15" fmla="*/ 1122880 w 2296479"/>
                  <a:gd name="connsiteY15" fmla="*/ 18869 h 1846246"/>
                  <a:gd name="connsiteX0" fmla="*/ 1170015 w 2343614"/>
                  <a:gd name="connsiteY0" fmla="*/ 30074 h 1857451"/>
                  <a:gd name="connsiteX1" fmla="*/ 1170015 w 2343614"/>
                  <a:gd name="connsiteY1" fmla="*/ 30074 h 1857451"/>
                  <a:gd name="connsiteX2" fmla="*/ 1022049 w 2343614"/>
                  <a:gd name="connsiteY2" fmla="*/ 116376 h 1857451"/>
                  <a:gd name="connsiteX3" fmla="*/ 84932 w 2343614"/>
                  <a:gd name="connsiteY3" fmla="*/ 1336946 h 1857451"/>
                  <a:gd name="connsiteX4" fmla="*/ 47941 w 2343614"/>
                  <a:gd name="connsiteY4" fmla="*/ 1694487 h 1857451"/>
                  <a:gd name="connsiteX5" fmla="*/ 121924 w 2343614"/>
                  <a:gd name="connsiteY5" fmla="*/ 1756132 h 1857451"/>
                  <a:gd name="connsiteX6" fmla="*/ 356203 w 2343614"/>
                  <a:gd name="connsiteY6" fmla="*/ 1805448 h 1857451"/>
                  <a:gd name="connsiteX7" fmla="*/ 1083701 w 2343614"/>
                  <a:gd name="connsiteY7" fmla="*/ 1854764 h 1857451"/>
                  <a:gd name="connsiteX8" fmla="*/ 2193445 w 2343614"/>
                  <a:gd name="connsiteY8" fmla="*/ 1719145 h 1857451"/>
                  <a:gd name="connsiteX9" fmla="*/ 2304419 w 2343614"/>
                  <a:gd name="connsiteY9" fmla="*/ 1657500 h 1857451"/>
                  <a:gd name="connsiteX10" fmla="*/ 2304419 w 2343614"/>
                  <a:gd name="connsiteY10" fmla="*/ 1583526 h 1857451"/>
                  <a:gd name="connsiteX11" fmla="*/ 1835861 w 2343614"/>
                  <a:gd name="connsiteY11" fmla="*/ 868445 h 1857451"/>
                  <a:gd name="connsiteX12" fmla="*/ 1243998 w 2343614"/>
                  <a:gd name="connsiteY12" fmla="*/ 116376 h 1857451"/>
                  <a:gd name="connsiteX13" fmla="*/ 1182345 w 2343614"/>
                  <a:gd name="connsiteY13" fmla="*/ 54731 h 1857451"/>
                  <a:gd name="connsiteX14" fmla="*/ 1170015 w 2343614"/>
                  <a:gd name="connsiteY14" fmla="*/ 30074 h 1857451"/>
                  <a:gd name="connsiteX0" fmla="*/ 1170015 w 2324585"/>
                  <a:gd name="connsiteY0" fmla="*/ 30074 h 1857451"/>
                  <a:gd name="connsiteX1" fmla="*/ 1170015 w 2324585"/>
                  <a:gd name="connsiteY1" fmla="*/ 30074 h 1857451"/>
                  <a:gd name="connsiteX2" fmla="*/ 1022049 w 2324585"/>
                  <a:gd name="connsiteY2" fmla="*/ 116376 h 1857451"/>
                  <a:gd name="connsiteX3" fmla="*/ 84932 w 2324585"/>
                  <a:gd name="connsiteY3" fmla="*/ 1336946 h 1857451"/>
                  <a:gd name="connsiteX4" fmla="*/ 47941 w 2324585"/>
                  <a:gd name="connsiteY4" fmla="*/ 1694487 h 1857451"/>
                  <a:gd name="connsiteX5" fmla="*/ 121924 w 2324585"/>
                  <a:gd name="connsiteY5" fmla="*/ 1756132 h 1857451"/>
                  <a:gd name="connsiteX6" fmla="*/ 356203 w 2324585"/>
                  <a:gd name="connsiteY6" fmla="*/ 1805448 h 1857451"/>
                  <a:gd name="connsiteX7" fmla="*/ 1083701 w 2324585"/>
                  <a:gd name="connsiteY7" fmla="*/ 1854764 h 1857451"/>
                  <a:gd name="connsiteX8" fmla="*/ 2193445 w 2324585"/>
                  <a:gd name="connsiteY8" fmla="*/ 1719145 h 1857451"/>
                  <a:gd name="connsiteX9" fmla="*/ 2304419 w 2324585"/>
                  <a:gd name="connsiteY9" fmla="*/ 1657500 h 1857451"/>
                  <a:gd name="connsiteX10" fmla="*/ 2205776 w 2324585"/>
                  <a:gd name="connsiteY10" fmla="*/ 1472565 h 1857451"/>
                  <a:gd name="connsiteX11" fmla="*/ 1835861 w 2324585"/>
                  <a:gd name="connsiteY11" fmla="*/ 868445 h 1857451"/>
                  <a:gd name="connsiteX12" fmla="*/ 1243998 w 2324585"/>
                  <a:gd name="connsiteY12" fmla="*/ 116376 h 1857451"/>
                  <a:gd name="connsiteX13" fmla="*/ 1182345 w 2324585"/>
                  <a:gd name="connsiteY13" fmla="*/ 54731 h 1857451"/>
                  <a:gd name="connsiteX14" fmla="*/ 1170015 w 2324585"/>
                  <a:gd name="connsiteY14" fmla="*/ 30074 h 1857451"/>
                  <a:gd name="connsiteX0" fmla="*/ 1170015 w 2324585"/>
                  <a:gd name="connsiteY0" fmla="*/ 5883 h 1833260"/>
                  <a:gd name="connsiteX1" fmla="*/ 1170015 w 2324585"/>
                  <a:gd name="connsiteY1" fmla="*/ 5883 h 1833260"/>
                  <a:gd name="connsiteX2" fmla="*/ 1022049 w 2324585"/>
                  <a:gd name="connsiteY2" fmla="*/ 141501 h 1833260"/>
                  <a:gd name="connsiteX3" fmla="*/ 84932 w 2324585"/>
                  <a:gd name="connsiteY3" fmla="*/ 1312755 h 1833260"/>
                  <a:gd name="connsiteX4" fmla="*/ 47941 w 2324585"/>
                  <a:gd name="connsiteY4" fmla="*/ 1670296 h 1833260"/>
                  <a:gd name="connsiteX5" fmla="*/ 121924 w 2324585"/>
                  <a:gd name="connsiteY5" fmla="*/ 1731941 h 1833260"/>
                  <a:gd name="connsiteX6" fmla="*/ 356203 w 2324585"/>
                  <a:gd name="connsiteY6" fmla="*/ 1781257 h 1833260"/>
                  <a:gd name="connsiteX7" fmla="*/ 1083701 w 2324585"/>
                  <a:gd name="connsiteY7" fmla="*/ 1830573 h 1833260"/>
                  <a:gd name="connsiteX8" fmla="*/ 2193445 w 2324585"/>
                  <a:gd name="connsiteY8" fmla="*/ 1694954 h 1833260"/>
                  <a:gd name="connsiteX9" fmla="*/ 2304419 w 2324585"/>
                  <a:gd name="connsiteY9" fmla="*/ 1633309 h 1833260"/>
                  <a:gd name="connsiteX10" fmla="*/ 2205776 w 2324585"/>
                  <a:gd name="connsiteY10" fmla="*/ 1448374 h 1833260"/>
                  <a:gd name="connsiteX11" fmla="*/ 1835861 w 2324585"/>
                  <a:gd name="connsiteY11" fmla="*/ 844254 h 1833260"/>
                  <a:gd name="connsiteX12" fmla="*/ 1243998 w 2324585"/>
                  <a:gd name="connsiteY12" fmla="*/ 92185 h 1833260"/>
                  <a:gd name="connsiteX13" fmla="*/ 1182345 w 2324585"/>
                  <a:gd name="connsiteY13" fmla="*/ 30540 h 1833260"/>
                  <a:gd name="connsiteX14" fmla="*/ 1170015 w 2324585"/>
                  <a:gd name="connsiteY14" fmla="*/ 5883 h 1833260"/>
                  <a:gd name="connsiteX0" fmla="*/ 1157685 w 2324585"/>
                  <a:gd name="connsiteY0" fmla="*/ 71724 h 1837457"/>
                  <a:gd name="connsiteX1" fmla="*/ 1170015 w 2324585"/>
                  <a:gd name="connsiteY1" fmla="*/ 10080 h 1837457"/>
                  <a:gd name="connsiteX2" fmla="*/ 1022049 w 2324585"/>
                  <a:gd name="connsiteY2" fmla="*/ 145698 h 1837457"/>
                  <a:gd name="connsiteX3" fmla="*/ 84932 w 2324585"/>
                  <a:gd name="connsiteY3" fmla="*/ 1316952 h 1837457"/>
                  <a:gd name="connsiteX4" fmla="*/ 47941 w 2324585"/>
                  <a:gd name="connsiteY4" fmla="*/ 1674493 h 1837457"/>
                  <a:gd name="connsiteX5" fmla="*/ 121924 w 2324585"/>
                  <a:gd name="connsiteY5" fmla="*/ 1736138 h 1837457"/>
                  <a:gd name="connsiteX6" fmla="*/ 356203 w 2324585"/>
                  <a:gd name="connsiteY6" fmla="*/ 1785454 h 1837457"/>
                  <a:gd name="connsiteX7" fmla="*/ 1083701 w 2324585"/>
                  <a:gd name="connsiteY7" fmla="*/ 1834770 h 1837457"/>
                  <a:gd name="connsiteX8" fmla="*/ 2193445 w 2324585"/>
                  <a:gd name="connsiteY8" fmla="*/ 1699151 h 1837457"/>
                  <a:gd name="connsiteX9" fmla="*/ 2304419 w 2324585"/>
                  <a:gd name="connsiteY9" fmla="*/ 1637506 h 1837457"/>
                  <a:gd name="connsiteX10" fmla="*/ 2205776 w 2324585"/>
                  <a:gd name="connsiteY10" fmla="*/ 1452571 h 1837457"/>
                  <a:gd name="connsiteX11" fmla="*/ 1835861 w 2324585"/>
                  <a:gd name="connsiteY11" fmla="*/ 848451 h 1837457"/>
                  <a:gd name="connsiteX12" fmla="*/ 1243998 w 2324585"/>
                  <a:gd name="connsiteY12" fmla="*/ 96382 h 1837457"/>
                  <a:gd name="connsiteX13" fmla="*/ 1182345 w 2324585"/>
                  <a:gd name="connsiteY13" fmla="*/ 34737 h 1837457"/>
                  <a:gd name="connsiteX14" fmla="*/ 1157685 w 2324585"/>
                  <a:gd name="connsiteY14" fmla="*/ 71724 h 1837457"/>
                  <a:gd name="connsiteX0" fmla="*/ 1182345 w 2324585"/>
                  <a:gd name="connsiteY0" fmla="*/ 32210 h 1834930"/>
                  <a:gd name="connsiteX1" fmla="*/ 1170015 w 2324585"/>
                  <a:gd name="connsiteY1" fmla="*/ 7553 h 1834930"/>
                  <a:gd name="connsiteX2" fmla="*/ 1022049 w 2324585"/>
                  <a:gd name="connsiteY2" fmla="*/ 143171 h 1834930"/>
                  <a:gd name="connsiteX3" fmla="*/ 84932 w 2324585"/>
                  <a:gd name="connsiteY3" fmla="*/ 1314425 h 1834930"/>
                  <a:gd name="connsiteX4" fmla="*/ 47941 w 2324585"/>
                  <a:gd name="connsiteY4" fmla="*/ 1671966 h 1834930"/>
                  <a:gd name="connsiteX5" fmla="*/ 121924 w 2324585"/>
                  <a:gd name="connsiteY5" fmla="*/ 1733611 h 1834930"/>
                  <a:gd name="connsiteX6" fmla="*/ 356203 w 2324585"/>
                  <a:gd name="connsiteY6" fmla="*/ 1782927 h 1834930"/>
                  <a:gd name="connsiteX7" fmla="*/ 1083701 w 2324585"/>
                  <a:gd name="connsiteY7" fmla="*/ 1832243 h 1834930"/>
                  <a:gd name="connsiteX8" fmla="*/ 2193445 w 2324585"/>
                  <a:gd name="connsiteY8" fmla="*/ 1696624 h 1834930"/>
                  <a:gd name="connsiteX9" fmla="*/ 2304419 w 2324585"/>
                  <a:gd name="connsiteY9" fmla="*/ 1634979 h 1834930"/>
                  <a:gd name="connsiteX10" fmla="*/ 2205776 w 2324585"/>
                  <a:gd name="connsiteY10" fmla="*/ 1450044 h 1834930"/>
                  <a:gd name="connsiteX11" fmla="*/ 1835861 w 2324585"/>
                  <a:gd name="connsiteY11" fmla="*/ 845924 h 1834930"/>
                  <a:gd name="connsiteX12" fmla="*/ 1243998 w 2324585"/>
                  <a:gd name="connsiteY12" fmla="*/ 93855 h 1834930"/>
                  <a:gd name="connsiteX13" fmla="*/ 1182345 w 2324585"/>
                  <a:gd name="connsiteY13" fmla="*/ 32210 h 1834930"/>
                  <a:gd name="connsiteX0" fmla="*/ 1243998 w 2324585"/>
                  <a:gd name="connsiteY0" fmla="*/ 99790 h 1840865"/>
                  <a:gd name="connsiteX1" fmla="*/ 1170015 w 2324585"/>
                  <a:gd name="connsiteY1" fmla="*/ 13488 h 1840865"/>
                  <a:gd name="connsiteX2" fmla="*/ 1022049 w 2324585"/>
                  <a:gd name="connsiteY2" fmla="*/ 149106 h 1840865"/>
                  <a:gd name="connsiteX3" fmla="*/ 84932 w 2324585"/>
                  <a:gd name="connsiteY3" fmla="*/ 1320360 h 1840865"/>
                  <a:gd name="connsiteX4" fmla="*/ 47941 w 2324585"/>
                  <a:gd name="connsiteY4" fmla="*/ 1677901 h 1840865"/>
                  <a:gd name="connsiteX5" fmla="*/ 121924 w 2324585"/>
                  <a:gd name="connsiteY5" fmla="*/ 1739546 h 1840865"/>
                  <a:gd name="connsiteX6" fmla="*/ 356203 w 2324585"/>
                  <a:gd name="connsiteY6" fmla="*/ 1788862 h 1840865"/>
                  <a:gd name="connsiteX7" fmla="*/ 1083701 w 2324585"/>
                  <a:gd name="connsiteY7" fmla="*/ 1838178 h 1840865"/>
                  <a:gd name="connsiteX8" fmla="*/ 2193445 w 2324585"/>
                  <a:gd name="connsiteY8" fmla="*/ 1702559 h 1840865"/>
                  <a:gd name="connsiteX9" fmla="*/ 2304419 w 2324585"/>
                  <a:gd name="connsiteY9" fmla="*/ 1640914 h 1840865"/>
                  <a:gd name="connsiteX10" fmla="*/ 2205776 w 2324585"/>
                  <a:gd name="connsiteY10" fmla="*/ 1455979 h 1840865"/>
                  <a:gd name="connsiteX11" fmla="*/ 1835861 w 2324585"/>
                  <a:gd name="connsiteY11" fmla="*/ 851859 h 1840865"/>
                  <a:gd name="connsiteX12" fmla="*/ 1243998 w 2324585"/>
                  <a:gd name="connsiteY12" fmla="*/ 99790 h 1840865"/>
                  <a:gd name="connsiteX0" fmla="*/ 1243998 w 2324585"/>
                  <a:gd name="connsiteY0" fmla="*/ 71446 h 1812521"/>
                  <a:gd name="connsiteX1" fmla="*/ 1157685 w 2324585"/>
                  <a:gd name="connsiteY1" fmla="*/ 46788 h 1812521"/>
                  <a:gd name="connsiteX2" fmla="*/ 1022049 w 2324585"/>
                  <a:gd name="connsiteY2" fmla="*/ 120762 h 1812521"/>
                  <a:gd name="connsiteX3" fmla="*/ 84932 w 2324585"/>
                  <a:gd name="connsiteY3" fmla="*/ 1292016 h 1812521"/>
                  <a:gd name="connsiteX4" fmla="*/ 47941 w 2324585"/>
                  <a:gd name="connsiteY4" fmla="*/ 1649557 h 1812521"/>
                  <a:gd name="connsiteX5" fmla="*/ 121924 w 2324585"/>
                  <a:gd name="connsiteY5" fmla="*/ 1711202 h 1812521"/>
                  <a:gd name="connsiteX6" fmla="*/ 356203 w 2324585"/>
                  <a:gd name="connsiteY6" fmla="*/ 1760518 h 1812521"/>
                  <a:gd name="connsiteX7" fmla="*/ 1083701 w 2324585"/>
                  <a:gd name="connsiteY7" fmla="*/ 1809834 h 1812521"/>
                  <a:gd name="connsiteX8" fmla="*/ 2193445 w 2324585"/>
                  <a:gd name="connsiteY8" fmla="*/ 1674215 h 1812521"/>
                  <a:gd name="connsiteX9" fmla="*/ 2304419 w 2324585"/>
                  <a:gd name="connsiteY9" fmla="*/ 1612570 h 1812521"/>
                  <a:gd name="connsiteX10" fmla="*/ 2205776 w 2324585"/>
                  <a:gd name="connsiteY10" fmla="*/ 1427635 h 1812521"/>
                  <a:gd name="connsiteX11" fmla="*/ 1835861 w 2324585"/>
                  <a:gd name="connsiteY11" fmla="*/ 823515 h 1812521"/>
                  <a:gd name="connsiteX12" fmla="*/ 1243998 w 2324585"/>
                  <a:gd name="connsiteY12" fmla="*/ 71446 h 1812521"/>
                  <a:gd name="connsiteX0" fmla="*/ 1243998 w 2304810"/>
                  <a:gd name="connsiteY0" fmla="*/ 71446 h 1812521"/>
                  <a:gd name="connsiteX1" fmla="*/ 1157685 w 2304810"/>
                  <a:gd name="connsiteY1" fmla="*/ 46788 h 1812521"/>
                  <a:gd name="connsiteX2" fmla="*/ 1022049 w 2304810"/>
                  <a:gd name="connsiteY2" fmla="*/ 120762 h 1812521"/>
                  <a:gd name="connsiteX3" fmla="*/ 84932 w 2304810"/>
                  <a:gd name="connsiteY3" fmla="*/ 1292016 h 1812521"/>
                  <a:gd name="connsiteX4" fmla="*/ 47941 w 2304810"/>
                  <a:gd name="connsiteY4" fmla="*/ 1649557 h 1812521"/>
                  <a:gd name="connsiteX5" fmla="*/ 121924 w 2304810"/>
                  <a:gd name="connsiteY5" fmla="*/ 1711202 h 1812521"/>
                  <a:gd name="connsiteX6" fmla="*/ 356203 w 2304810"/>
                  <a:gd name="connsiteY6" fmla="*/ 1760518 h 1812521"/>
                  <a:gd name="connsiteX7" fmla="*/ 1083701 w 2304810"/>
                  <a:gd name="connsiteY7" fmla="*/ 1809834 h 1812521"/>
                  <a:gd name="connsiteX8" fmla="*/ 2193445 w 2304810"/>
                  <a:gd name="connsiteY8" fmla="*/ 1674215 h 1812521"/>
                  <a:gd name="connsiteX9" fmla="*/ 2267428 w 2304810"/>
                  <a:gd name="connsiteY9" fmla="*/ 1550925 h 1812521"/>
                  <a:gd name="connsiteX10" fmla="*/ 2205776 w 2304810"/>
                  <a:gd name="connsiteY10" fmla="*/ 1427635 h 1812521"/>
                  <a:gd name="connsiteX11" fmla="*/ 1835861 w 2304810"/>
                  <a:gd name="connsiteY11" fmla="*/ 823515 h 1812521"/>
                  <a:gd name="connsiteX12" fmla="*/ 1243998 w 2304810"/>
                  <a:gd name="connsiteY12" fmla="*/ 71446 h 1812521"/>
                  <a:gd name="connsiteX0" fmla="*/ 1243998 w 2273184"/>
                  <a:gd name="connsiteY0" fmla="*/ 71446 h 1812521"/>
                  <a:gd name="connsiteX1" fmla="*/ 1157685 w 2273184"/>
                  <a:gd name="connsiteY1" fmla="*/ 46788 h 1812521"/>
                  <a:gd name="connsiteX2" fmla="*/ 1022049 w 2273184"/>
                  <a:gd name="connsiteY2" fmla="*/ 120762 h 1812521"/>
                  <a:gd name="connsiteX3" fmla="*/ 84932 w 2273184"/>
                  <a:gd name="connsiteY3" fmla="*/ 1292016 h 1812521"/>
                  <a:gd name="connsiteX4" fmla="*/ 47941 w 2273184"/>
                  <a:gd name="connsiteY4" fmla="*/ 1649557 h 1812521"/>
                  <a:gd name="connsiteX5" fmla="*/ 121924 w 2273184"/>
                  <a:gd name="connsiteY5" fmla="*/ 1711202 h 1812521"/>
                  <a:gd name="connsiteX6" fmla="*/ 356203 w 2273184"/>
                  <a:gd name="connsiteY6" fmla="*/ 1760518 h 1812521"/>
                  <a:gd name="connsiteX7" fmla="*/ 1083701 w 2273184"/>
                  <a:gd name="connsiteY7" fmla="*/ 1809834 h 1812521"/>
                  <a:gd name="connsiteX8" fmla="*/ 2131792 w 2273184"/>
                  <a:gd name="connsiteY8" fmla="*/ 1674215 h 1812521"/>
                  <a:gd name="connsiteX9" fmla="*/ 2267428 w 2273184"/>
                  <a:gd name="connsiteY9" fmla="*/ 1550925 h 1812521"/>
                  <a:gd name="connsiteX10" fmla="*/ 2205776 w 2273184"/>
                  <a:gd name="connsiteY10" fmla="*/ 1427635 h 1812521"/>
                  <a:gd name="connsiteX11" fmla="*/ 1835861 w 2273184"/>
                  <a:gd name="connsiteY11" fmla="*/ 823515 h 1812521"/>
                  <a:gd name="connsiteX12" fmla="*/ 1243998 w 2273184"/>
                  <a:gd name="connsiteY12" fmla="*/ 71446 h 1812521"/>
                  <a:gd name="connsiteX0" fmla="*/ 1243998 w 2273858"/>
                  <a:gd name="connsiteY0" fmla="*/ 71446 h 1812521"/>
                  <a:gd name="connsiteX1" fmla="*/ 1157685 w 2273858"/>
                  <a:gd name="connsiteY1" fmla="*/ 46788 h 1812521"/>
                  <a:gd name="connsiteX2" fmla="*/ 1022049 w 2273858"/>
                  <a:gd name="connsiteY2" fmla="*/ 120762 h 1812521"/>
                  <a:gd name="connsiteX3" fmla="*/ 84932 w 2273858"/>
                  <a:gd name="connsiteY3" fmla="*/ 1292016 h 1812521"/>
                  <a:gd name="connsiteX4" fmla="*/ 47941 w 2273858"/>
                  <a:gd name="connsiteY4" fmla="*/ 1649557 h 1812521"/>
                  <a:gd name="connsiteX5" fmla="*/ 121924 w 2273858"/>
                  <a:gd name="connsiteY5" fmla="*/ 1711202 h 1812521"/>
                  <a:gd name="connsiteX6" fmla="*/ 356203 w 2273858"/>
                  <a:gd name="connsiteY6" fmla="*/ 1760518 h 1812521"/>
                  <a:gd name="connsiteX7" fmla="*/ 1083701 w 2273858"/>
                  <a:gd name="connsiteY7" fmla="*/ 1809834 h 1812521"/>
                  <a:gd name="connsiteX8" fmla="*/ 2131792 w 2273858"/>
                  <a:gd name="connsiteY8" fmla="*/ 1674215 h 1812521"/>
                  <a:gd name="connsiteX9" fmla="*/ 2267428 w 2273858"/>
                  <a:gd name="connsiteY9" fmla="*/ 1550925 h 1812521"/>
                  <a:gd name="connsiteX10" fmla="*/ 2168784 w 2273858"/>
                  <a:gd name="connsiteY10" fmla="*/ 1341332 h 1812521"/>
                  <a:gd name="connsiteX11" fmla="*/ 1835861 w 2273858"/>
                  <a:gd name="connsiteY11" fmla="*/ 823515 h 1812521"/>
                  <a:gd name="connsiteX12" fmla="*/ 1243998 w 2273858"/>
                  <a:gd name="connsiteY12" fmla="*/ 71446 h 1812521"/>
                  <a:gd name="connsiteX0" fmla="*/ 1243998 w 2273858"/>
                  <a:gd name="connsiteY0" fmla="*/ 95593 h 1836668"/>
                  <a:gd name="connsiteX1" fmla="*/ 1022049 w 2273858"/>
                  <a:gd name="connsiteY1" fmla="*/ 144909 h 1836668"/>
                  <a:gd name="connsiteX2" fmla="*/ 84932 w 2273858"/>
                  <a:gd name="connsiteY2" fmla="*/ 1316163 h 1836668"/>
                  <a:gd name="connsiteX3" fmla="*/ 47941 w 2273858"/>
                  <a:gd name="connsiteY3" fmla="*/ 1673704 h 1836668"/>
                  <a:gd name="connsiteX4" fmla="*/ 121924 w 2273858"/>
                  <a:gd name="connsiteY4" fmla="*/ 1735349 h 1836668"/>
                  <a:gd name="connsiteX5" fmla="*/ 356203 w 2273858"/>
                  <a:gd name="connsiteY5" fmla="*/ 1784665 h 1836668"/>
                  <a:gd name="connsiteX6" fmla="*/ 1083701 w 2273858"/>
                  <a:gd name="connsiteY6" fmla="*/ 1833981 h 1836668"/>
                  <a:gd name="connsiteX7" fmla="*/ 2131792 w 2273858"/>
                  <a:gd name="connsiteY7" fmla="*/ 1698362 h 1836668"/>
                  <a:gd name="connsiteX8" fmla="*/ 2267428 w 2273858"/>
                  <a:gd name="connsiteY8" fmla="*/ 1575072 h 1836668"/>
                  <a:gd name="connsiteX9" fmla="*/ 2168784 w 2273858"/>
                  <a:gd name="connsiteY9" fmla="*/ 1365479 h 1836668"/>
                  <a:gd name="connsiteX10" fmla="*/ 1835861 w 2273858"/>
                  <a:gd name="connsiteY10" fmla="*/ 847662 h 1836668"/>
                  <a:gd name="connsiteX11" fmla="*/ 1243998 w 2273858"/>
                  <a:gd name="connsiteY11" fmla="*/ 95593 h 1836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73858" h="1836668">
                    <a:moveTo>
                      <a:pt x="1243998" y="95593"/>
                    </a:moveTo>
                    <a:cubicBezTo>
                      <a:pt x="1108363" y="-21532"/>
                      <a:pt x="1215227" y="-58519"/>
                      <a:pt x="1022049" y="144909"/>
                    </a:cubicBezTo>
                    <a:cubicBezTo>
                      <a:pt x="828871" y="348337"/>
                      <a:pt x="247283" y="1053145"/>
                      <a:pt x="84932" y="1316163"/>
                    </a:cubicBezTo>
                    <a:cubicBezTo>
                      <a:pt x="-77419" y="1579181"/>
                      <a:pt x="41776" y="1603840"/>
                      <a:pt x="47941" y="1673704"/>
                    </a:cubicBezTo>
                    <a:cubicBezTo>
                      <a:pt x="54106" y="1743568"/>
                      <a:pt x="70547" y="1716856"/>
                      <a:pt x="121924" y="1735349"/>
                    </a:cubicBezTo>
                    <a:cubicBezTo>
                      <a:pt x="173301" y="1753842"/>
                      <a:pt x="195907" y="1768226"/>
                      <a:pt x="356203" y="1784665"/>
                    </a:cubicBezTo>
                    <a:cubicBezTo>
                      <a:pt x="516499" y="1801104"/>
                      <a:pt x="787770" y="1848365"/>
                      <a:pt x="1083701" y="1833981"/>
                    </a:cubicBezTo>
                    <a:cubicBezTo>
                      <a:pt x="1379632" y="1819597"/>
                      <a:pt x="1934504" y="1741513"/>
                      <a:pt x="2131792" y="1698362"/>
                    </a:cubicBezTo>
                    <a:cubicBezTo>
                      <a:pt x="2329080" y="1655211"/>
                      <a:pt x="2261263" y="1630553"/>
                      <a:pt x="2267428" y="1575072"/>
                    </a:cubicBezTo>
                    <a:cubicBezTo>
                      <a:pt x="2273593" y="1519591"/>
                      <a:pt x="2240712" y="1486714"/>
                      <a:pt x="2168784" y="1365479"/>
                    </a:cubicBezTo>
                    <a:cubicBezTo>
                      <a:pt x="2096856" y="1244244"/>
                      <a:pt x="1989992" y="1059310"/>
                      <a:pt x="1835861" y="847662"/>
                    </a:cubicBezTo>
                    <a:cubicBezTo>
                      <a:pt x="1681730" y="636014"/>
                      <a:pt x="1352917" y="231212"/>
                      <a:pt x="1243998" y="95593"/>
                    </a:cubicBezTo>
                    <a:close/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/>
              <p:cNvSpPr/>
              <p:nvPr/>
            </p:nvSpPr>
            <p:spPr>
              <a:xfrm rot="19857937">
                <a:off x="3910082" y="3161435"/>
                <a:ext cx="62546" cy="792088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 17"/>
              <p:cNvSpPr/>
              <p:nvPr/>
            </p:nvSpPr>
            <p:spPr>
              <a:xfrm>
                <a:off x="4071235" y="3871198"/>
                <a:ext cx="2436119" cy="1696491"/>
              </a:xfrm>
              <a:custGeom>
                <a:avLst/>
                <a:gdLst>
                  <a:gd name="connsiteX0" fmla="*/ 1134405 w 2281139"/>
                  <a:gd name="connsiteY0" fmla="*/ 0 h 1837019"/>
                  <a:gd name="connsiteX1" fmla="*/ 1134405 w 2281139"/>
                  <a:gd name="connsiteY1" fmla="*/ 0 h 1837019"/>
                  <a:gd name="connsiteX2" fmla="*/ 986439 w 2281139"/>
                  <a:gd name="connsiteY2" fmla="*/ 86302 h 1837019"/>
                  <a:gd name="connsiteX3" fmla="*/ 949447 w 2281139"/>
                  <a:gd name="connsiteY3" fmla="*/ 98631 h 1837019"/>
                  <a:gd name="connsiteX4" fmla="*/ 863134 w 2281139"/>
                  <a:gd name="connsiteY4" fmla="*/ 197263 h 1837019"/>
                  <a:gd name="connsiteX5" fmla="*/ 838473 w 2281139"/>
                  <a:gd name="connsiteY5" fmla="*/ 271237 h 1837019"/>
                  <a:gd name="connsiteX6" fmla="*/ 789151 w 2281139"/>
                  <a:gd name="connsiteY6" fmla="*/ 345211 h 1837019"/>
                  <a:gd name="connsiteX7" fmla="*/ 752160 w 2281139"/>
                  <a:gd name="connsiteY7" fmla="*/ 419185 h 1837019"/>
                  <a:gd name="connsiteX8" fmla="*/ 678177 w 2281139"/>
                  <a:gd name="connsiteY8" fmla="*/ 493159 h 1837019"/>
                  <a:gd name="connsiteX9" fmla="*/ 641185 w 2281139"/>
                  <a:gd name="connsiteY9" fmla="*/ 530146 h 1837019"/>
                  <a:gd name="connsiteX10" fmla="*/ 591863 w 2281139"/>
                  <a:gd name="connsiteY10" fmla="*/ 604120 h 1837019"/>
                  <a:gd name="connsiteX11" fmla="*/ 554872 w 2281139"/>
                  <a:gd name="connsiteY11" fmla="*/ 678094 h 1837019"/>
                  <a:gd name="connsiteX12" fmla="*/ 517881 w 2281139"/>
                  <a:gd name="connsiteY12" fmla="*/ 715081 h 1837019"/>
                  <a:gd name="connsiteX13" fmla="*/ 431567 w 2281139"/>
                  <a:gd name="connsiteY13" fmla="*/ 813713 h 1837019"/>
                  <a:gd name="connsiteX14" fmla="*/ 332923 w 2281139"/>
                  <a:gd name="connsiteY14" fmla="*/ 961661 h 1837019"/>
                  <a:gd name="connsiteX15" fmla="*/ 308262 w 2281139"/>
                  <a:gd name="connsiteY15" fmla="*/ 998648 h 1837019"/>
                  <a:gd name="connsiteX16" fmla="*/ 234280 w 2281139"/>
                  <a:gd name="connsiteY16" fmla="*/ 1047964 h 1837019"/>
                  <a:gd name="connsiteX17" fmla="*/ 197288 w 2281139"/>
                  <a:gd name="connsiteY17" fmla="*/ 1072622 h 1837019"/>
                  <a:gd name="connsiteX18" fmla="*/ 147966 w 2281139"/>
                  <a:gd name="connsiteY18" fmla="*/ 1146595 h 1837019"/>
                  <a:gd name="connsiteX19" fmla="*/ 110975 w 2281139"/>
                  <a:gd name="connsiteY19" fmla="*/ 1183582 h 1837019"/>
                  <a:gd name="connsiteX20" fmla="*/ 73983 w 2281139"/>
                  <a:gd name="connsiteY20" fmla="*/ 1269885 h 1837019"/>
                  <a:gd name="connsiteX21" fmla="*/ 49322 w 2281139"/>
                  <a:gd name="connsiteY21" fmla="*/ 1306872 h 1837019"/>
                  <a:gd name="connsiteX22" fmla="*/ 12331 w 2281139"/>
                  <a:gd name="connsiteY22" fmla="*/ 1417833 h 1837019"/>
                  <a:gd name="connsiteX23" fmla="*/ 0 w 2281139"/>
                  <a:gd name="connsiteY23" fmla="*/ 1454820 h 1837019"/>
                  <a:gd name="connsiteX24" fmla="*/ 12331 w 2281139"/>
                  <a:gd name="connsiteY24" fmla="*/ 1664413 h 1837019"/>
                  <a:gd name="connsiteX25" fmla="*/ 49322 w 2281139"/>
                  <a:gd name="connsiteY25" fmla="*/ 1689071 h 1837019"/>
                  <a:gd name="connsiteX26" fmla="*/ 86314 w 2281139"/>
                  <a:gd name="connsiteY26" fmla="*/ 1726058 h 1837019"/>
                  <a:gd name="connsiteX27" fmla="*/ 123305 w 2281139"/>
                  <a:gd name="connsiteY27" fmla="*/ 1738387 h 1837019"/>
                  <a:gd name="connsiteX28" fmla="*/ 172627 w 2281139"/>
                  <a:gd name="connsiteY28" fmla="*/ 1750716 h 1837019"/>
                  <a:gd name="connsiteX29" fmla="*/ 209619 w 2281139"/>
                  <a:gd name="connsiteY29" fmla="*/ 1763045 h 1837019"/>
                  <a:gd name="connsiteX30" fmla="*/ 320593 w 2281139"/>
                  <a:gd name="connsiteY30" fmla="*/ 1775374 h 1837019"/>
                  <a:gd name="connsiteX31" fmla="*/ 443898 w 2281139"/>
                  <a:gd name="connsiteY31" fmla="*/ 1787703 h 1837019"/>
                  <a:gd name="connsiteX32" fmla="*/ 604194 w 2281139"/>
                  <a:gd name="connsiteY32" fmla="*/ 1824690 h 1837019"/>
                  <a:gd name="connsiteX33" fmla="*/ 641185 w 2281139"/>
                  <a:gd name="connsiteY33" fmla="*/ 1837019 h 1837019"/>
                  <a:gd name="connsiteX34" fmla="*/ 1048091 w 2281139"/>
                  <a:gd name="connsiteY34" fmla="*/ 1824690 h 1837019"/>
                  <a:gd name="connsiteX35" fmla="*/ 1122074 w 2281139"/>
                  <a:gd name="connsiteY35" fmla="*/ 1800032 h 1837019"/>
                  <a:gd name="connsiteX36" fmla="*/ 1171396 w 2281139"/>
                  <a:gd name="connsiteY36" fmla="*/ 1787703 h 1837019"/>
                  <a:gd name="connsiteX37" fmla="*/ 1319362 w 2281139"/>
                  <a:gd name="connsiteY37" fmla="*/ 1775374 h 1837019"/>
                  <a:gd name="connsiteX38" fmla="*/ 1479658 w 2281139"/>
                  <a:gd name="connsiteY38" fmla="*/ 1750716 h 1837019"/>
                  <a:gd name="connsiteX39" fmla="*/ 1726268 w 2281139"/>
                  <a:gd name="connsiteY39" fmla="*/ 1713729 h 1837019"/>
                  <a:gd name="connsiteX40" fmla="*/ 2157835 w 2281139"/>
                  <a:gd name="connsiteY40" fmla="*/ 1689071 h 1837019"/>
                  <a:gd name="connsiteX41" fmla="*/ 2194826 w 2281139"/>
                  <a:gd name="connsiteY41" fmla="*/ 1676742 h 1837019"/>
                  <a:gd name="connsiteX42" fmla="*/ 2268809 w 2281139"/>
                  <a:gd name="connsiteY42" fmla="*/ 1627426 h 1837019"/>
                  <a:gd name="connsiteX43" fmla="*/ 2281139 w 2281139"/>
                  <a:gd name="connsiteY43" fmla="*/ 1590439 h 1837019"/>
                  <a:gd name="connsiteX44" fmla="*/ 2268809 w 2281139"/>
                  <a:gd name="connsiteY44" fmla="*/ 1553452 h 1837019"/>
                  <a:gd name="connsiteX45" fmla="*/ 2256478 w 2281139"/>
                  <a:gd name="connsiteY45" fmla="*/ 1504136 h 1837019"/>
                  <a:gd name="connsiteX46" fmla="*/ 2244148 w 2281139"/>
                  <a:gd name="connsiteY46" fmla="*/ 1467149 h 1837019"/>
                  <a:gd name="connsiteX47" fmla="*/ 2231817 w 2281139"/>
                  <a:gd name="connsiteY47" fmla="*/ 1417833 h 1837019"/>
                  <a:gd name="connsiteX48" fmla="*/ 2207156 w 2281139"/>
                  <a:gd name="connsiteY48" fmla="*/ 1343859 h 1837019"/>
                  <a:gd name="connsiteX49" fmla="*/ 2194826 w 2281139"/>
                  <a:gd name="connsiteY49" fmla="*/ 1306872 h 1837019"/>
                  <a:gd name="connsiteX50" fmla="*/ 2157835 w 2281139"/>
                  <a:gd name="connsiteY50" fmla="*/ 1232898 h 1837019"/>
                  <a:gd name="connsiteX51" fmla="*/ 2120843 w 2281139"/>
                  <a:gd name="connsiteY51" fmla="*/ 1220569 h 1837019"/>
                  <a:gd name="connsiteX52" fmla="*/ 2046860 w 2281139"/>
                  <a:gd name="connsiteY52" fmla="*/ 1109609 h 1837019"/>
                  <a:gd name="connsiteX53" fmla="*/ 2022199 w 2281139"/>
                  <a:gd name="connsiteY53" fmla="*/ 1072622 h 1837019"/>
                  <a:gd name="connsiteX54" fmla="*/ 1985208 w 2281139"/>
                  <a:gd name="connsiteY54" fmla="*/ 1060293 h 1837019"/>
                  <a:gd name="connsiteX55" fmla="*/ 1911225 w 2281139"/>
                  <a:gd name="connsiteY55" fmla="*/ 986319 h 1837019"/>
                  <a:gd name="connsiteX56" fmla="*/ 1886564 w 2281139"/>
                  <a:gd name="connsiteY56" fmla="*/ 949332 h 1837019"/>
                  <a:gd name="connsiteX57" fmla="*/ 1849573 w 2281139"/>
                  <a:gd name="connsiteY57" fmla="*/ 912345 h 1837019"/>
                  <a:gd name="connsiteX58" fmla="*/ 1800251 w 2281139"/>
                  <a:gd name="connsiteY58" fmla="*/ 838371 h 1837019"/>
                  <a:gd name="connsiteX59" fmla="*/ 1787920 w 2281139"/>
                  <a:gd name="connsiteY59" fmla="*/ 801384 h 1837019"/>
                  <a:gd name="connsiteX60" fmla="*/ 1750929 w 2281139"/>
                  <a:gd name="connsiteY60" fmla="*/ 764397 h 1837019"/>
                  <a:gd name="connsiteX61" fmla="*/ 1701607 w 2281139"/>
                  <a:gd name="connsiteY61" fmla="*/ 690423 h 1837019"/>
                  <a:gd name="connsiteX62" fmla="*/ 1664615 w 2281139"/>
                  <a:gd name="connsiteY62" fmla="*/ 653436 h 1837019"/>
                  <a:gd name="connsiteX63" fmla="*/ 1590632 w 2281139"/>
                  <a:gd name="connsiteY63" fmla="*/ 604120 h 1837019"/>
                  <a:gd name="connsiteX64" fmla="*/ 1553641 w 2281139"/>
                  <a:gd name="connsiteY64" fmla="*/ 579462 h 1837019"/>
                  <a:gd name="connsiteX65" fmla="*/ 1516650 w 2281139"/>
                  <a:gd name="connsiteY65" fmla="*/ 554804 h 1837019"/>
                  <a:gd name="connsiteX66" fmla="*/ 1479658 w 2281139"/>
                  <a:gd name="connsiteY66" fmla="*/ 530146 h 1837019"/>
                  <a:gd name="connsiteX67" fmla="*/ 1418006 w 2281139"/>
                  <a:gd name="connsiteY67" fmla="*/ 468501 h 1837019"/>
                  <a:gd name="connsiteX68" fmla="*/ 1344023 w 2281139"/>
                  <a:gd name="connsiteY68" fmla="*/ 406856 h 1837019"/>
                  <a:gd name="connsiteX69" fmla="*/ 1294701 w 2281139"/>
                  <a:gd name="connsiteY69" fmla="*/ 332882 h 1837019"/>
                  <a:gd name="connsiteX70" fmla="*/ 1257709 w 2281139"/>
                  <a:gd name="connsiteY70" fmla="*/ 258908 h 1837019"/>
                  <a:gd name="connsiteX71" fmla="*/ 1208388 w 2281139"/>
                  <a:gd name="connsiteY71" fmla="*/ 86302 h 1837019"/>
                  <a:gd name="connsiteX72" fmla="*/ 1146735 w 2281139"/>
                  <a:gd name="connsiteY72" fmla="*/ 24657 h 1837019"/>
                  <a:gd name="connsiteX73" fmla="*/ 1134405 w 2281139"/>
                  <a:gd name="connsiteY73" fmla="*/ 0 h 1837019"/>
                  <a:gd name="connsiteX0" fmla="*/ 1134405 w 2281139"/>
                  <a:gd name="connsiteY0" fmla="*/ 0 h 1837019"/>
                  <a:gd name="connsiteX1" fmla="*/ 1134405 w 2281139"/>
                  <a:gd name="connsiteY1" fmla="*/ 0 h 1837019"/>
                  <a:gd name="connsiteX2" fmla="*/ 986439 w 2281139"/>
                  <a:gd name="connsiteY2" fmla="*/ 86302 h 1837019"/>
                  <a:gd name="connsiteX3" fmla="*/ 949447 w 2281139"/>
                  <a:gd name="connsiteY3" fmla="*/ 98631 h 1837019"/>
                  <a:gd name="connsiteX4" fmla="*/ 838473 w 2281139"/>
                  <a:gd name="connsiteY4" fmla="*/ 271237 h 1837019"/>
                  <a:gd name="connsiteX5" fmla="*/ 789151 w 2281139"/>
                  <a:gd name="connsiteY5" fmla="*/ 345211 h 1837019"/>
                  <a:gd name="connsiteX6" fmla="*/ 752160 w 2281139"/>
                  <a:gd name="connsiteY6" fmla="*/ 419185 h 1837019"/>
                  <a:gd name="connsiteX7" fmla="*/ 678177 w 2281139"/>
                  <a:gd name="connsiteY7" fmla="*/ 493159 h 1837019"/>
                  <a:gd name="connsiteX8" fmla="*/ 641185 w 2281139"/>
                  <a:gd name="connsiteY8" fmla="*/ 530146 h 1837019"/>
                  <a:gd name="connsiteX9" fmla="*/ 591863 w 2281139"/>
                  <a:gd name="connsiteY9" fmla="*/ 604120 h 1837019"/>
                  <a:gd name="connsiteX10" fmla="*/ 554872 w 2281139"/>
                  <a:gd name="connsiteY10" fmla="*/ 678094 h 1837019"/>
                  <a:gd name="connsiteX11" fmla="*/ 517881 w 2281139"/>
                  <a:gd name="connsiteY11" fmla="*/ 715081 h 1837019"/>
                  <a:gd name="connsiteX12" fmla="*/ 431567 w 2281139"/>
                  <a:gd name="connsiteY12" fmla="*/ 813713 h 1837019"/>
                  <a:gd name="connsiteX13" fmla="*/ 332923 w 2281139"/>
                  <a:gd name="connsiteY13" fmla="*/ 961661 h 1837019"/>
                  <a:gd name="connsiteX14" fmla="*/ 308262 w 2281139"/>
                  <a:gd name="connsiteY14" fmla="*/ 998648 h 1837019"/>
                  <a:gd name="connsiteX15" fmla="*/ 234280 w 2281139"/>
                  <a:gd name="connsiteY15" fmla="*/ 1047964 h 1837019"/>
                  <a:gd name="connsiteX16" fmla="*/ 197288 w 2281139"/>
                  <a:gd name="connsiteY16" fmla="*/ 1072622 h 1837019"/>
                  <a:gd name="connsiteX17" fmla="*/ 147966 w 2281139"/>
                  <a:gd name="connsiteY17" fmla="*/ 1146595 h 1837019"/>
                  <a:gd name="connsiteX18" fmla="*/ 110975 w 2281139"/>
                  <a:gd name="connsiteY18" fmla="*/ 1183582 h 1837019"/>
                  <a:gd name="connsiteX19" fmla="*/ 73983 w 2281139"/>
                  <a:gd name="connsiteY19" fmla="*/ 1269885 h 1837019"/>
                  <a:gd name="connsiteX20" fmla="*/ 49322 w 2281139"/>
                  <a:gd name="connsiteY20" fmla="*/ 1306872 h 1837019"/>
                  <a:gd name="connsiteX21" fmla="*/ 12331 w 2281139"/>
                  <a:gd name="connsiteY21" fmla="*/ 1417833 h 1837019"/>
                  <a:gd name="connsiteX22" fmla="*/ 0 w 2281139"/>
                  <a:gd name="connsiteY22" fmla="*/ 1454820 h 1837019"/>
                  <a:gd name="connsiteX23" fmla="*/ 12331 w 2281139"/>
                  <a:gd name="connsiteY23" fmla="*/ 1664413 h 1837019"/>
                  <a:gd name="connsiteX24" fmla="*/ 49322 w 2281139"/>
                  <a:gd name="connsiteY24" fmla="*/ 1689071 h 1837019"/>
                  <a:gd name="connsiteX25" fmla="*/ 86314 w 2281139"/>
                  <a:gd name="connsiteY25" fmla="*/ 1726058 h 1837019"/>
                  <a:gd name="connsiteX26" fmla="*/ 123305 w 2281139"/>
                  <a:gd name="connsiteY26" fmla="*/ 1738387 h 1837019"/>
                  <a:gd name="connsiteX27" fmla="*/ 172627 w 2281139"/>
                  <a:gd name="connsiteY27" fmla="*/ 1750716 h 1837019"/>
                  <a:gd name="connsiteX28" fmla="*/ 209619 w 2281139"/>
                  <a:gd name="connsiteY28" fmla="*/ 1763045 h 1837019"/>
                  <a:gd name="connsiteX29" fmla="*/ 320593 w 2281139"/>
                  <a:gd name="connsiteY29" fmla="*/ 1775374 h 1837019"/>
                  <a:gd name="connsiteX30" fmla="*/ 443898 w 2281139"/>
                  <a:gd name="connsiteY30" fmla="*/ 1787703 h 1837019"/>
                  <a:gd name="connsiteX31" fmla="*/ 604194 w 2281139"/>
                  <a:gd name="connsiteY31" fmla="*/ 1824690 h 1837019"/>
                  <a:gd name="connsiteX32" fmla="*/ 641185 w 2281139"/>
                  <a:gd name="connsiteY32" fmla="*/ 1837019 h 1837019"/>
                  <a:gd name="connsiteX33" fmla="*/ 1048091 w 2281139"/>
                  <a:gd name="connsiteY33" fmla="*/ 1824690 h 1837019"/>
                  <a:gd name="connsiteX34" fmla="*/ 1122074 w 2281139"/>
                  <a:gd name="connsiteY34" fmla="*/ 1800032 h 1837019"/>
                  <a:gd name="connsiteX35" fmla="*/ 1171396 w 2281139"/>
                  <a:gd name="connsiteY35" fmla="*/ 1787703 h 1837019"/>
                  <a:gd name="connsiteX36" fmla="*/ 1319362 w 2281139"/>
                  <a:gd name="connsiteY36" fmla="*/ 1775374 h 1837019"/>
                  <a:gd name="connsiteX37" fmla="*/ 1479658 w 2281139"/>
                  <a:gd name="connsiteY37" fmla="*/ 1750716 h 1837019"/>
                  <a:gd name="connsiteX38" fmla="*/ 1726268 w 2281139"/>
                  <a:gd name="connsiteY38" fmla="*/ 1713729 h 1837019"/>
                  <a:gd name="connsiteX39" fmla="*/ 2157835 w 2281139"/>
                  <a:gd name="connsiteY39" fmla="*/ 1689071 h 1837019"/>
                  <a:gd name="connsiteX40" fmla="*/ 2194826 w 2281139"/>
                  <a:gd name="connsiteY40" fmla="*/ 1676742 h 1837019"/>
                  <a:gd name="connsiteX41" fmla="*/ 2268809 w 2281139"/>
                  <a:gd name="connsiteY41" fmla="*/ 1627426 h 1837019"/>
                  <a:gd name="connsiteX42" fmla="*/ 2281139 w 2281139"/>
                  <a:gd name="connsiteY42" fmla="*/ 1590439 h 1837019"/>
                  <a:gd name="connsiteX43" fmla="*/ 2268809 w 2281139"/>
                  <a:gd name="connsiteY43" fmla="*/ 1553452 h 1837019"/>
                  <a:gd name="connsiteX44" fmla="*/ 2256478 w 2281139"/>
                  <a:gd name="connsiteY44" fmla="*/ 1504136 h 1837019"/>
                  <a:gd name="connsiteX45" fmla="*/ 2244148 w 2281139"/>
                  <a:gd name="connsiteY45" fmla="*/ 1467149 h 1837019"/>
                  <a:gd name="connsiteX46" fmla="*/ 2231817 w 2281139"/>
                  <a:gd name="connsiteY46" fmla="*/ 1417833 h 1837019"/>
                  <a:gd name="connsiteX47" fmla="*/ 2207156 w 2281139"/>
                  <a:gd name="connsiteY47" fmla="*/ 1343859 h 1837019"/>
                  <a:gd name="connsiteX48" fmla="*/ 2194826 w 2281139"/>
                  <a:gd name="connsiteY48" fmla="*/ 1306872 h 1837019"/>
                  <a:gd name="connsiteX49" fmla="*/ 2157835 w 2281139"/>
                  <a:gd name="connsiteY49" fmla="*/ 1232898 h 1837019"/>
                  <a:gd name="connsiteX50" fmla="*/ 2120843 w 2281139"/>
                  <a:gd name="connsiteY50" fmla="*/ 1220569 h 1837019"/>
                  <a:gd name="connsiteX51" fmla="*/ 2046860 w 2281139"/>
                  <a:gd name="connsiteY51" fmla="*/ 1109609 h 1837019"/>
                  <a:gd name="connsiteX52" fmla="*/ 2022199 w 2281139"/>
                  <a:gd name="connsiteY52" fmla="*/ 1072622 h 1837019"/>
                  <a:gd name="connsiteX53" fmla="*/ 1985208 w 2281139"/>
                  <a:gd name="connsiteY53" fmla="*/ 1060293 h 1837019"/>
                  <a:gd name="connsiteX54" fmla="*/ 1911225 w 2281139"/>
                  <a:gd name="connsiteY54" fmla="*/ 986319 h 1837019"/>
                  <a:gd name="connsiteX55" fmla="*/ 1886564 w 2281139"/>
                  <a:gd name="connsiteY55" fmla="*/ 949332 h 1837019"/>
                  <a:gd name="connsiteX56" fmla="*/ 1849573 w 2281139"/>
                  <a:gd name="connsiteY56" fmla="*/ 912345 h 1837019"/>
                  <a:gd name="connsiteX57" fmla="*/ 1800251 w 2281139"/>
                  <a:gd name="connsiteY57" fmla="*/ 838371 h 1837019"/>
                  <a:gd name="connsiteX58" fmla="*/ 1787920 w 2281139"/>
                  <a:gd name="connsiteY58" fmla="*/ 801384 h 1837019"/>
                  <a:gd name="connsiteX59" fmla="*/ 1750929 w 2281139"/>
                  <a:gd name="connsiteY59" fmla="*/ 764397 h 1837019"/>
                  <a:gd name="connsiteX60" fmla="*/ 1701607 w 2281139"/>
                  <a:gd name="connsiteY60" fmla="*/ 690423 h 1837019"/>
                  <a:gd name="connsiteX61" fmla="*/ 1664615 w 2281139"/>
                  <a:gd name="connsiteY61" fmla="*/ 653436 h 1837019"/>
                  <a:gd name="connsiteX62" fmla="*/ 1590632 w 2281139"/>
                  <a:gd name="connsiteY62" fmla="*/ 604120 h 1837019"/>
                  <a:gd name="connsiteX63" fmla="*/ 1553641 w 2281139"/>
                  <a:gd name="connsiteY63" fmla="*/ 579462 h 1837019"/>
                  <a:gd name="connsiteX64" fmla="*/ 1516650 w 2281139"/>
                  <a:gd name="connsiteY64" fmla="*/ 554804 h 1837019"/>
                  <a:gd name="connsiteX65" fmla="*/ 1479658 w 2281139"/>
                  <a:gd name="connsiteY65" fmla="*/ 530146 h 1837019"/>
                  <a:gd name="connsiteX66" fmla="*/ 1418006 w 2281139"/>
                  <a:gd name="connsiteY66" fmla="*/ 468501 h 1837019"/>
                  <a:gd name="connsiteX67" fmla="*/ 1344023 w 2281139"/>
                  <a:gd name="connsiteY67" fmla="*/ 406856 h 1837019"/>
                  <a:gd name="connsiteX68" fmla="*/ 1294701 w 2281139"/>
                  <a:gd name="connsiteY68" fmla="*/ 332882 h 1837019"/>
                  <a:gd name="connsiteX69" fmla="*/ 1257709 w 2281139"/>
                  <a:gd name="connsiteY69" fmla="*/ 258908 h 1837019"/>
                  <a:gd name="connsiteX70" fmla="*/ 1208388 w 2281139"/>
                  <a:gd name="connsiteY70" fmla="*/ 86302 h 1837019"/>
                  <a:gd name="connsiteX71" fmla="*/ 1146735 w 2281139"/>
                  <a:gd name="connsiteY71" fmla="*/ 24657 h 1837019"/>
                  <a:gd name="connsiteX72" fmla="*/ 1134405 w 2281139"/>
                  <a:gd name="connsiteY72" fmla="*/ 0 h 1837019"/>
                  <a:gd name="connsiteX0" fmla="*/ 1134405 w 2281139"/>
                  <a:gd name="connsiteY0" fmla="*/ 0 h 1837019"/>
                  <a:gd name="connsiteX1" fmla="*/ 1134405 w 2281139"/>
                  <a:gd name="connsiteY1" fmla="*/ 0 h 1837019"/>
                  <a:gd name="connsiteX2" fmla="*/ 986439 w 2281139"/>
                  <a:gd name="connsiteY2" fmla="*/ 86302 h 1837019"/>
                  <a:gd name="connsiteX3" fmla="*/ 838473 w 2281139"/>
                  <a:gd name="connsiteY3" fmla="*/ 271237 h 1837019"/>
                  <a:gd name="connsiteX4" fmla="*/ 789151 w 2281139"/>
                  <a:gd name="connsiteY4" fmla="*/ 345211 h 1837019"/>
                  <a:gd name="connsiteX5" fmla="*/ 752160 w 2281139"/>
                  <a:gd name="connsiteY5" fmla="*/ 419185 h 1837019"/>
                  <a:gd name="connsiteX6" fmla="*/ 678177 w 2281139"/>
                  <a:gd name="connsiteY6" fmla="*/ 493159 h 1837019"/>
                  <a:gd name="connsiteX7" fmla="*/ 641185 w 2281139"/>
                  <a:gd name="connsiteY7" fmla="*/ 530146 h 1837019"/>
                  <a:gd name="connsiteX8" fmla="*/ 591863 w 2281139"/>
                  <a:gd name="connsiteY8" fmla="*/ 604120 h 1837019"/>
                  <a:gd name="connsiteX9" fmla="*/ 554872 w 2281139"/>
                  <a:gd name="connsiteY9" fmla="*/ 678094 h 1837019"/>
                  <a:gd name="connsiteX10" fmla="*/ 517881 w 2281139"/>
                  <a:gd name="connsiteY10" fmla="*/ 715081 h 1837019"/>
                  <a:gd name="connsiteX11" fmla="*/ 431567 w 2281139"/>
                  <a:gd name="connsiteY11" fmla="*/ 813713 h 1837019"/>
                  <a:gd name="connsiteX12" fmla="*/ 332923 w 2281139"/>
                  <a:gd name="connsiteY12" fmla="*/ 961661 h 1837019"/>
                  <a:gd name="connsiteX13" fmla="*/ 308262 w 2281139"/>
                  <a:gd name="connsiteY13" fmla="*/ 998648 h 1837019"/>
                  <a:gd name="connsiteX14" fmla="*/ 234280 w 2281139"/>
                  <a:gd name="connsiteY14" fmla="*/ 1047964 h 1837019"/>
                  <a:gd name="connsiteX15" fmla="*/ 197288 w 2281139"/>
                  <a:gd name="connsiteY15" fmla="*/ 1072622 h 1837019"/>
                  <a:gd name="connsiteX16" fmla="*/ 147966 w 2281139"/>
                  <a:gd name="connsiteY16" fmla="*/ 1146595 h 1837019"/>
                  <a:gd name="connsiteX17" fmla="*/ 110975 w 2281139"/>
                  <a:gd name="connsiteY17" fmla="*/ 1183582 h 1837019"/>
                  <a:gd name="connsiteX18" fmla="*/ 73983 w 2281139"/>
                  <a:gd name="connsiteY18" fmla="*/ 1269885 h 1837019"/>
                  <a:gd name="connsiteX19" fmla="*/ 49322 w 2281139"/>
                  <a:gd name="connsiteY19" fmla="*/ 1306872 h 1837019"/>
                  <a:gd name="connsiteX20" fmla="*/ 12331 w 2281139"/>
                  <a:gd name="connsiteY20" fmla="*/ 1417833 h 1837019"/>
                  <a:gd name="connsiteX21" fmla="*/ 0 w 2281139"/>
                  <a:gd name="connsiteY21" fmla="*/ 1454820 h 1837019"/>
                  <a:gd name="connsiteX22" fmla="*/ 12331 w 2281139"/>
                  <a:gd name="connsiteY22" fmla="*/ 1664413 h 1837019"/>
                  <a:gd name="connsiteX23" fmla="*/ 49322 w 2281139"/>
                  <a:gd name="connsiteY23" fmla="*/ 1689071 h 1837019"/>
                  <a:gd name="connsiteX24" fmla="*/ 86314 w 2281139"/>
                  <a:gd name="connsiteY24" fmla="*/ 1726058 h 1837019"/>
                  <a:gd name="connsiteX25" fmla="*/ 123305 w 2281139"/>
                  <a:gd name="connsiteY25" fmla="*/ 1738387 h 1837019"/>
                  <a:gd name="connsiteX26" fmla="*/ 172627 w 2281139"/>
                  <a:gd name="connsiteY26" fmla="*/ 1750716 h 1837019"/>
                  <a:gd name="connsiteX27" fmla="*/ 209619 w 2281139"/>
                  <a:gd name="connsiteY27" fmla="*/ 1763045 h 1837019"/>
                  <a:gd name="connsiteX28" fmla="*/ 320593 w 2281139"/>
                  <a:gd name="connsiteY28" fmla="*/ 1775374 h 1837019"/>
                  <a:gd name="connsiteX29" fmla="*/ 443898 w 2281139"/>
                  <a:gd name="connsiteY29" fmla="*/ 1787703 h 1837019"/>
                  <a:gd name="connsiteX30" fmla="*/ 604194 w 2281139"/>
                  <a:gd name="connsiteY30" fmla="*/ 1824690 h 1837019"/>
                  <a:gd name="connsiteX31" fmla="*/ 641185 w 2281139"/>
                  <a:gd name="connsiteY31" fmla="*/ 1837019 h 1837019"/>
                  <a:gd name="connsiteX32" fmla="*/ 1048091 w 2281139"/>
                  <a:gd name="connsiteY32" fmla="*/ 1824690 h 1837019"/>
                  <a:gd name="connsiteX33" fmla="*/ 1122074 w 2281139"/>
                  <a:gd name="connsiteY33" fmla="*/ 1800032 h 1837019"/>
                  <a:gd name="connsiteX34" fmla="*/ 1171396 w 2281139"/>
                  <a:gd name="connsiteY34" fmla="*/ 1787703 h 1837019"/>
                  <a:gd name="connsiteX35" fmla="*/ 1319362 w 2281139"/>
                  <a:gd name="connsiteY35" fmla="*/ 1775374 h 1837019"/>
                  <a:gd name="connsiteX36" fmla="*/ 1479658 w 2281139"/>
                  <a:gd name="connsiteY36" fmla="*/ 1750716 h 1837019"/>
                  <a:gd name="connsiteX37" fmla="*/ 1726268 w 2281139"/>
                  <a:gd name="connsiteY37" fmla="*/ 1713729 h 1837019"/>
                  <a:gd name="connsiteX38" fmla="*/ 2157835 w 2281139"/>
                  <a:gd name="connsiteY38" fmla="*/ 1689071 h 1837019"/>
                  <a:gd name="connsiteX39" fmla="*/ 2194826 w 2281139"/>
                  <a:gd name="connsiteY39" fmla="*/ 1676742 h 1837019"/>
                  <a:gd name="connsiteX40" fmla="*/ 2268809 w 2281139"/>
                  <a:gd name="connsiteY40" fmla="*/ 1627426 h 1837019"/>
                  <a:gd name="connsiteX41" fmla="*/ 2281139 w 2281139"/>
                  <a:gd name="connsiteY41" fmla="*/ 1590439 h 1837019"/>
                  <a:gd name="connsiteX42" fmla="*/ 2268809 w 2281139"/>
                  <a:gd name="connsiteY42" fmla="*/ 1553452 h 1837019"/>
                  <a:gd name="connsiteX43" fmla="*/ 2256478 w 2281139"/>
                  <a:gd name="connsiteY43" fmla="*/ 1504136 h 1837019"/>
                  <a:gd name="connsiteX44" fmla="*/ 2244148 w 2281139"/>
                  <a:gd name="connsiteY44" fmla="*/ 1467149 h 1837019"/>
                  <a:gd name="connsiteX45" fmla="*/ 2231817 w 2281139"/>
                  <a:gd name="connsiteY45" fmla="*/ 1417833 h 1837019"/>
                  <a:gd name="connsiteX46" fmla="*/ 2207156 w 2281139"/>
                  <a:gd name="connsiteY46" fmla="*/ 1343859 h 1837019"/>
                  <a:gd name="connsiteX47" fmla="*/ 2194826 w 2281139"/>
                  <a:gd name="connsiteY47" fmla="*/ 1306872 h 1837019"/>
                  <a:gd name="connsiteX48" fmla="*/ 2157835 w 2281139"/>
                  <a:gd name="connsiteY48" fmla="*/ 1232898 h 1837019"/>
                  <a:gd name="connsiteX49" fmla="*/ 2120843 w 2281139"/>
                  <a:gd name="connsiteY49" fmla="*/ 1220569 h 1837019"/>
                  <a:gd name="connsiteX50" fmla="*/ 2046860 w 2281139"/>
                  <a:gd name="connsiteY50" fmla="*/ 1109609 h 1837019"/>
                  <a:gd name="connsiteX51" fmla="*/ 2022199 w 2281139"/>
                  <a:gd name="connsiteY51" fmla="*/ 1072622 h 1837019"/>
                  <a:gd name="connsiteX52" fmla="*/ 1985208 w 2281139"/>
                  <a:gd name="connsiteY52" fmla="*/ 1060293 h 1837019"/>
                  <a:gd name="connsiteX53" fmla="*/ 1911225 w 2281139"/>
                  <a:gd name="connsiteY53" fmla="*/ 986319 h 1837019"/>
                  <a:gd name="connsiteX54" fmla="*/ 1886564 w 2281139"/>
                  <a:gd name="connsiteY54" fmla="*/ 949332 h 1837019"/>
                  <a:gd name="connsiteX55" fmla="*/ 1849573 w 2281139"/>
                  <a:gd name="connsiteY55" fmla="*/ 912345 h 1837019"/>
                  <a:gd name="connsiteX56" fmla="*/ 1800251 w 2281139"/>
                  <a:gd name="connsiteY56" fmla="*/ 838371 h 1837019"/>
                  <a:gd name="connsiteX57" fmla="*/ 1787920 w 2281139"/>
                  <a:gd name="connsiteY57" fmla="*/ 801384 h 1837019"/>
                  <a:gd name="connsiteX58" fmla="*/ 1750929 w 2281139"/>
                  <a:gd name="connsiteY58" fmla="*/ 764397 h 1837019"/>
                  <a:gd name="connsiteX59" fmla="*/ 1701607 w 2281139"/>
                  <a:gd name="connsiteY59" fmla="*/ 690423 h 1837019"/>
                  <a:gd name="connsiteX60" fmla="*/ 1664615 w 2281139"/>
                  <a:gd name="connsiteY60" fmla="*/ 653436 h 1837019"/>
                  <a:gd name="connsiteX61" fmla="*/ 1590632 w 2281139"/>
                  <a:gd name="connsiteY61" fmla="*/ 604120 h 1837019"/>
                  <a:gd name="connsiteX62" fmla="*/ 1553641 w 2281139"/>
                  <a:gd name="connsiteY62" fmla="*/ 579462 h 1837019"/>
                  <a:gd name="connsiteX63" fmla="*/ 1516650 w 2281139"/>
                  <a:gd name="connsiteY63" fmla="*/ 554804 h 1837019"/>
                  <a:gd name="connsiteX64" fmla="*/ 1479658 w 2281139"/>
                  <a:gd name="connsiteY64" fmla="*/ 530146 h 1837019"/>
                  <a:gd name="connsiteX65" fmla="*/ 1418006 w 2281139"/>
                  <a:gd name="connsiteY65" fmla="*/ 468501 h 1837019"/>
                  <a:gd name="connsiteX66" fmla="*/ 1344023 w 2281139"/>
                  <a:gd name="connsiteY66" fmla="*/ 406856 h 1837019"/>
                  <a:gd name="connsiteX67" fmla="*/ 1294701 w 2281139"/>
                  <a:gd name="connsiteY67" fmla="*/ 332882 h 1837019"/>
                  <a:gd name="connsiteX68" fmla="*/ 1257709 w 2281139"/>
                  <a:gd name="connsiteY68" fmla="*/ 258908 h 1837019"/>
                  <a:gd name="connsiteX69" fmla="*/ 1208388 w 2281139"/>
                  <a:gd name="connsiteY69" fmla="*/ 86302 h 1837019"/>
                  <a:gd name="connsiteX70" fmla="*/ 1146735 w 2281139"/>
                  <a:gd name="connsiteY70" fmla="*/ 24657 h 1837019"/>
                  <a:gd name="connsiteX71" fmla="*/ 1134405 w 2281139"/>
                  <a:gd name="connsiteY71" fmla="*/ 0 h 1837019"/>
                  <a:gd name="connsiteX0" fmla="*/ 1134405 w 2281139"/>
                  <a:gd name="connsiteY0" fmla="*/ 0 h 1837019"/>
                  <a:gd name="connsiteX1" fmla="*/ 1134405 w 2281139"/>
                  <a:gd name="connsiteY1" fmla="*/ 0 h 1837019"/>
                  <a:gd name="connsiteX2" fmla="*/ 986439 w 2281139"/>
                  <a:gd name="connsiteY2" fmla="*/ 86302 h 1837019"/>
                  <a:gd name="connsiteX3" fmla="*/ 838473 w 2281139"/>
                  <a:gd name="connsiteY3" fmla="*/ 271237 h 1837019"/>
                  <a:gd name="connsiteX4" fmla="*/ 789151 w 2281139"/>
                  <a:gd name="connsiteY4" fmla="*/ 345211 h 1837019"/>
                  <a:gd name="connsiteX5" fmla="*/ 678177 w 2281139"/>
                  <a:gd name="connsiteY5" fmla="*/ 493159 h 1837019"/>
                  <a:gd name="connsiteX6" fmla="*/ 641185 w 2281139"/>
                  <a:gd name="connsiteY6" fmla="*/ 530146 h 1837019"/>
                  <a:gd name="connsiteX7" fmla="*/ 591863 w 2281139"/>
                  <a:gd name="connsiteY7" fmla="*/ 604120 h 1837019"/>
                  <a:gd name="connsiteX8" fmla="*/ 554872 w 2281139"/>
                  <a:gd name="connsiteY8" fmla="*/ 678094 h 1837019"/>
                  <a:gd name="connsiteX9" fmla="*/ 517881 w 2281139"/>
                  <a:gd name="connsiteY9" fmla="*/ 715081 h 1837019"/>
                  <a:gd name="connsiteX10" fmla="*/ 431567 w 2281139"/>
                  <a:gd name="connsiteY10" fmla="*/ 813713 h 1837019"/>
                  <a:gd name="connsiteX11" fmla="*/ 332923 w 2281139"/>
                  <a:gd name="connsiteY11" fmla="*/ 961661 h 1837019"/>
                  <a:gd name="connsiteX12" fmla="*/ 308262 w 2281139"/>
                  <a:gd name="connsiteY12" fmla="*/ 998648 h 1837019"/>
                  <a:gd name="connsiteX13" fmla="*/ 234280 w 2281139"/>
                  <a:gd name="connsiteY13" fmla="*/ 1047964 h 1837019"/>
                  <a:gd name="connsiteX14" fmla="*/ 197288 w 2281139"/>
                  <a:gd name="connsiteY14" fmla="*/ 1072622 h 1837019"/>
                  <a:gd name="connsiteX15" fmla="*/ 147966 w 2281139"/>
                  <a:gd name="connsiteY15" fmla="*/ 1146595 h 1837019"/>
                  <a:gd name="connsiteX16" fmla="*/ 110975 w 2281139"/>
                  <a:gd name="connsiteY16" fmla="*/ 1183582 h 1837019"/>
                  <a:gd name="connsiteX17" fmla="*/ 73983 w 2281139"/>
                  <a:gd name="connsiteY17" fmla="*/ 1269885 h 1837019"/>
                  <a:gd name="connsiteX18" fmla="*/ 49322 w 2281139"/>
                  <a:gd name="connsiteY18" fmla="*/ 1306872 h 1837019"/>
                  <a:gd name="connsiteX19" fmla="*/ 12331 w 2281139"/>
                  <a:gd name="connsiteY19" fmla="*/ 1417833 h 1837019"/>
                  <a:gd name="connsiteX20" fmla="*/ 0 w 2281139"/>
                  <a:gd name="connsiteY20" fmla="*/ 1454820 h 1837019"/>
                  <a:gd name="connsiteX21" fmla="*/ 12331 w 2281139"/>
                  <a:gd name="connsiteY21" fmla="*/ 1664413 h 1837019"/>
                  <a:gd name="connsiteX22" fmla="*/ 49322 w 2281139"/>
                  <a:gd name="connsiteY22" fmla="*/ 1689071 h 1837019"/>
                  <a:gd name="connsiteX23" fmla="*/ 86314 w 2281139"/>
                  <a:gd name="connsiteY23" fmla="*/ 1726058 h 1837019"/>
                  <a:gd name="connsiteX24" fmla="*/ 123305 w 2281139"/>
                  <a:gd name="connsiteY24" fmla="*/ 1738387 h 1837019"/>
                  <a:gd name="connsiteX25" fmla="*/ 172627 w 2281139"/>
                  <a:gd name="connsiteY25" fmla="*/ 1750716 h 1837019"/>
                  <a:gd name="connsiteX26" fmla="*/ 209619 w 2281139"/>
                  <a:gd name="connsiteY26" fmla="*/ 1763045 h 1837019"/>
                  <a:gd name="connsiteX27" fmla="*/ 320593 w 2281139"/>
                  <a:gd name="connsiteY27" fmla="*/ 1775374 h 1837019"/>
                  <a:gd name="connsiteX28" fmla="*/ 443898 w 2281139"/>
                  <a:gd name="connsiteY28" fmla="*/ 1787703 h 1837019"/>
                  <a:gd name="connsiteX29" fmla="*/ 604194 w 2281139"/>
                  <a:gd name="connsiteY29" fmla="*/ 1824690 h 1837019"/>
                  <a:gd name="connsiteX30" fmla="*/ 641185 w 2281139"/>
                  <a:gd name="connsiteY30" fmla="*/ 1837019 h 1837019"/>
                  <a:gd name="connsiteX31" fmla="*/ 1048091 w 2281139"/>
                  <a:gd name="connsiteY31" fmla="*/ 1824690 h 1837019"/>
                  <a:gd name="connsiteX32" fmla="*/ 1122074 w 2281139"/>
                  <a:gd name="connsiteY32" fmla="*/ 1800032 h 1837019"/>
                  <a:gd name="connsiteX33" fmla="*/ 1171396 w 2281139"/>
                  <a:gd name="connsiteY33" fmla="*/ 1787703 h 1837019"/>
                  <a:gd name="connsiteX34" fmla="*/ 1319362 w 2281139"/>
                  <a:gd name="connsiteY34" fmla="*/ 1775374 h 1837019"/>
                  <a:gd name="connsiteX35" fmla="*/ 1479658 w 2281139"/>
                  <a:gd name="connsiteY35" fmla="*/ 1750716 h 1837019"/>
                  <a:gd name="connsiteX36" fmla="*/ 1726268 w 2281139"/>
                  <a:gd name="connsiteY36" fmla="*/ 1713729 h 1837019"/>
                  <a:gd name="connsiteX37" fmla="*/ 2157835 w 2281139"/>
                  <a:gd name="connsiteY37" fmla="*/ 1689071 h 1837019"/>
                  <a:gd name="connsiteX38" fmla="*/ 2194826 w 2281139"/>
                  <a:gd name="connsiteY38" fmla="*/ 1676742 h 1837019"/>
                  <a:gd name="connsiteX39" fmla="*/ 2268809 w 2281139"/>
                  <a:gd name="connsiteY39" fmla="*/ 1627426 h 1837019"/>
                  <a:gd name="connsiteX40" fmla="*/ 2281139 w 2281139"/>
                  <a:gd name="connsiteY40" fmla="*/ 1590439 h 1837019"/>
                  <a:gd name="connsiteX41" fmla="*/ 2268809 w 2281139"/>
                  <a:gd name="connsiteY41" fmla="*/ 1553452 h 1837019"/>
                  <a:gd name="connsiteX42" fmla="*/ 2256478 w 2281139"/>
                  <a:gd name="connsiteY42" fmla="*/ 1504136 h 1837019"/>
                  <a:gd name="connsiteX43" fmla="*/ 2244148 w 2281139"/>
                  <a:gd name="connsiteY43" fmla="*/ 1467149 h 1837019"/>
                  <a:gd name="connsiteX44" fmla="*/ 2231817 w 2281139"/>
                  <a:gd name="connsiteY44" fmla="*/ 1417833 h 1837019"/>
                  <a:gd name="connsiteX45" fmla="*/ 2207156 w 2281139"/>
                  <a:gd name="connsiteY45" fmla="*/ 1343859 h 1837019"/>
                  <a:gd name="connsiteX46" fmla="*/ 2194826 w 2281139"/>
                  <a:gd name="connsiteY46" fmla="*/ 1306872 h 1837019"/>
                  <a:gd name="connsiteX47" fmla="*/ 2157835 w 2281139"/>
                  <a:gd name="connsiteY47" fmla="*/ 1232898 h 1837019"/>
                  <a:gd name="connsiteX48" fmla="*/ 2120843 w 2281139"/>
                  <a:gd name="connsiteY48" fmla="*/ 1220569 h 1837019"/>
                  <a:gd name="connsiteX49" fmla="*/ 2046860 w 2281139"/>
                  <a:gd name="connsiteY49" fmla="*/ 1109609 h 1837019"/>
                  <a:gd name="connsiteX50" fmla="*/ 2022199 w 2281139"/>
                  <a:gd name="connsiteY50" fmla="*/ 1072622 h 1837019"/>
                  <a:gd name="connsiteX51" fmla="*/ 1985208 w 2281139"/>
                  <a:gd name="connsiteY51" fmla="*/ 1060293 h 1837019"/>
                  <a:gd name="connsiteX52" fmla="*/ 1911225 w 2281139"/>
                  <a:gd name="connsiteY52" fmla="*/ 986319 h 1837019"/>
                  <a:gd name="connsiteX53" fmla="*/ 1886564 w 2281139"/>
                  <a:gd name="connsiteY53" fmla="*/ 949332 h 1837019"/>
                  <a:gd name="connsiteX54" fmla="*/ 1849573 w 2281139"/>
                  <a:gd name="connsiteY54" fmla="*/ 912345 h 1837019"/>
                  <a:gd name="connsiteX55" fmla="*/ 1800251 w 2281139"/>
                  <a:gd name="connsiteY55" fmla="*/ 838371 h 1837019"/>
                  <a:gd name="connsiteX56" fmla="*/ 1787920 w 2281139"/>
                  <a:gd name="connsiteY56" fmla="*/ 801384 h 1837019"/>
                  <a:gd name="connsiteX57" fmla="*/ 1750929 w 2281139"/>
                  <a:gd name="connsiteY57" fmla="*/ 764397 h 1837019"/>
                  <a:gd name="connsiteX58" fmla="*/ 1701607 w 2281139"/>
                  <a:gd name="connsiteY58" fmla="*/ 690423 h 1837019"/>
                  <a:gd name="connsiteX59" fmla="*/ 1664615 w 2281139"/>
                  <a:gd name="connsiteY59" fmla="*/ 653436 h 1837019"/>
                  <a:gd name="connsiteX60" fmla="*/ 1590632 w 2281139"/>
                  <a:gd name="connsiteY60" fmla="*/ 604120 h 1837019"/>
                  <a:gd name="connsiteX61" fmla="*/ 1553641 w 2281139"/>
                  <a:gd name="connsiteY61" fmla="*/ 579462 h 1837019"/>
                  <a:gd name="connsiteX62" fmla="*/ 1516650 w 2281139"/>
                  <a:gd name="connsiteY62" fmla="*/ 554804 h 1837019"/>
                  <a:gd name="connsiteX63" fmla="*/ 1479658 w 2281139"/>
                  <a:gd name="connsiteY63" fmla="*/ 530146 h 1837019"/>
                  <a:gd name="connsiteX64" fmla="*/ 1418006 w 2281139"/>
                  <a:gd name="connsiteY64" fmla="*/ 468501 h 1837019"/>
                  <a:gd name="connsiteX65" fmla="*/ 1344023 w 2281139"/>
                  <a:gd name="connsiteY65" fmla="*/ 406856 h 1837019"/>
                  <a:gd name="connsiteX66" fmla="*/ 1294701 w 2281139"/>
                  <a:gd name="connsiteY66" fmla="*/ 332882 h 1837019"/>
                  <a:gd name="connsiteX67" fmla="*/ 1257709 w 2281139"/>
                  <a:gd name="connsiteY67" fmla="*/ 258908 h 1837019"/>
                  <a:gd name="connsiteX68" fmla="*/ 1208388 w 2281139"/>
                  <a:gd name="connsiteY68" fmla="*/ 86302 h 1837019"/>
                  <a:gd name="connsiteX69" fmla="*/ 1146735 w 2281139"/>
                  <a:gd name="connsiteY69" fmla="*/ 24657 h 1837019"/>
                  <a:gd name="connsiteX70" fmla="*/ 1134405 w 2281139"/>
                  <a:gd name="connsiteY70" fmla="*/ 0 h 1837019"/>
                  <a:gd name="connsiteX0" fmla="*/ 1134405 w 2281139"/>
                  <a:gd name="connsiteY0" fmla="*/ 0 h 1837019"/>
                  <a:gd name="connsiteX1" fmla="*/ 1134405 w 2281139"/>
                  <a:gd name="connsiteY1" fmla="*/ 0 h 1837019"/>
                  <a:gd name="connsiteX2" fmla="*/ 986439 w 2281139"/>
                  <a:gd name="connsiteY2" fmla="*/ 86302 h 1837019"/>
                  <a:gd name="connsiteX3" fmla="*/ 838473 w 2281139"/>
                  <a:gd name="connsiteY3" fmla="*/ 271237 h 1837019"/>
                  <a:gd name="connsiteX4" fmla="*/ 789151 w 2281139"/>
                  <a:gd name="connsiteY4" fmla="*/ 345211 h 1837019"/>
                  <a:gd name="connsiteX5" fmla="*/ 678177 w 2281139"/>
                  <a:gd name="connsiteY5" fmla="*/ 493159 h 1837019"/>
                  <a:gd name="connsiteX6" fmla="*/ 641185 w 2281139"/>
                  <a:gd name="connsiteY6" fmla="*/ 530146 h 1837019"/>
                  <a:gd name="connsiteX7" fmla="*/ 591863 w 2281139"/>
                  <a:gd name="connsiteY7" fmla="*/ 604120 h 1837019"/>
                  <a:gd name="connsiteX8" fmla="*/ 554872 w 2281139"/>
                  <a:gd name="connsiteY8" fmla="*/ 678094 h 1837019"/>
                  <a:gd name="connsiteX9" fmla="*/ 431567 w 2281139"/>
                  <a:gd name="connsiteY9" fmla="*/ 813713 h 1837019"/>
                  <a:gd name="connsiteX10" fmla="*/ 332923 w 2281139"/>
                  <a:gd name="connsiteY10" fmla="*/ 961661 h 1837019"/>
                  <a:gd name="connsiteX11" fmla="*/ 308262 w 2281139"/>
                  <a:gd name="connsiteY11" fmla="*/ 998648 h 1837019"/>
                  <a:gd name="connsiteX12" fmla="*/ 234280 w 2281139"/>
                  <a:gd name="connsiteY12" fmla="*/ 1047964 h 1837019"/>
                  <a:gd name="connsiteX13" fmla="*/ 197288 w 2281139"/>
                  <a:gd name="connsiteY13" fmla="*/ 1072622 h 1837019"/>
                  <a:gd name="connsiteX14" fmla="*/ 147966 w 2281139"/>
                  <a:gd name="connsiteY14" fmla="*/ 1146595 h 1837019"/>
                  <a:gd name="connsiteX15" fmla="*/ 110975 w 2281139"/>
                  <a:gd name="connsiteY15" fmla="*/ 1183582 h 1837019"/>
                  <a:gd name="connsiteX16" fmla="*/ 73983 w 2281139"/>
                  <a:gd name="connsiteY16" fmla="*/ 1269885 h 1837019"/>
                  <a:gd name="connsiteX17" fmla="*/ 49322 w 2281139"/>
                  <a:gd name="connsiteY17" fmla="*/ 1306872 h 1837019"/>
                  <a:gd name="connsiteX18" fmla="*/ 12331 w 2281139"/>
                  <a:gd name="connsiteY18" fmla="*/ 1417833 h 1837019"/>
                  <a:gd name="connsiteX19" fmla="*/ 0 w 2281139"/>
                  <a:gd name="connsiteY19" fmla="*/ 1454820 h 1837019"/>
                  <a:gd name="connsiteX20" fmla="*/ 12331 w 2281139"/>
                  <a:gd name="connsiteY20" fmla="*/ 1664413 h 1837019"/>
                  <a:gd name="connsiteX21" fmla="*/ 49322 w 2281139"/>
                  <a:gd name="connsiteY21" fmla="*/ 1689071 h 1837019"/>
                  <a:gd name="connsiteX22" fmla="*/ 86314 w 2281139"/>
                  <a:gd name="connsiteY22" fmla="*/ 1726058 h 1837019"/>
                  <a:gd name="connsiteX23" fmla="*/ 123305 w 2281139"/>
                  <a:gd name="connsiteY23" fmla="*/ 1738387 h 1837019"/>
                  <a:gd name="connsiteX24" fmla="*/ 172627 w 2281139"/>
                  <a:gd name="connsiteY24" fmla="*/ 1750716 h 1837019"/>
                  <a:gd name="connsiteX25" fmla="*/ 209619 w 2281139"/>
                  <a:gd name="connsiteY25" fmla="*/ 1763045 h 1837019"/>
                  <a:gd name="connsiteX26" fmla="*/ 320593 w 2281139"/>
                  <a:gd name="connsiteY26" fmla="*/ 1775374 h 1837019"/>
                  <a:gd name="connsiteX27" fmla="*/ 443898 w 2281139"/>
                  <a:gd name="connsiteY27" fmla="*/ 1787703 h 1837019"/>
                  <a:gd name="connsiteX28" fmla="*/ 604194 w 2281139"/>
                  <a:gd name="connsiteY28" fmla="*/ 1824690 h 1837019"/>
                  <a:gd name="connsiteX29" fmla="*/ 641185 w 2281139"/>
                  <a:gd name="connsiteY29" fmla="*/ 1837019 h 1837019"/>
                  <a:gd name="connsiteX30" fmla="*/ 1048091 w 2281139"/>
                  <a:gd name="connsiteY30" fmla="*/ 1824690 h 1837019"/>
                  <a:gd name="connsiteX31" fmla="*/ 1122074 w 2281139"/>
                  <a:gd name="connsiteY31" fmla="*/ 1800032 h 1837019"/>
                  <a:gd name="connsiteX32" fmla="*/ 1171396 w 2281139"/>
                  <a:gd name="connsiteY32" fmla="*/ 1787703 h 1837019"/>
                  <a:gd name="connsiteX33" fmla="*/ 1319362 w 2281139"/>
                  <a:gd name="connsiteY33" fmla="*/ 1775374 h 1837019"/>
                  <a:gd name="connsiteX34" fmla="*/ 1479658 w 2281139"/>
                  <a:gd name="connsiteY34" fmla="*/ 1750716 h 1837019"/>
                  <a:gd name="connsiteX35" fmla="*/ 1726268 w 2281139"/>
                  <a:gd name="connsiteY35" fmla="*/ 1713729 h 1837019"/>
                  <a:gd name="connsiteX36" fmla="*/ 2157835 w 2281139"/>
                  <a:gd name="connsiteY36" fmla="*/ 1689071 h 1837019"/>
                  <a:gd name="connsiteX37" fmla="*/ 2194826 w 2281139"/>
                  <a:gd name="connsiteY37" fmla="*/ 1676742 h 1837019"/>
                  <a:gd name="connsiteX38" fmla="*/ 2268809 w 2281139"/>
                  <a:gd name="connsiteY38" fmla="*/ 1627426 h 1837019"/>
                  <a:gd name="connsiteX39" fmla="*/ 2281139 w 2281139"/>
                  <a:gd name="connsiteY39" fmla="*/ 1590439 h 1837019"/>
                  <a:gd name="connsiteX40" fmla="*/ 2268809 w 2281139"/>
                  <a:gd name="connsiteY40" fmla="*/ 1553452 h 1837019"/>
                  <a:gd name="connsiteX41" fmla="*/ 2256478 w 2281139"/>
                  <a:gd name="connsiteY41" fmla="*/ 1504136 h 1837019"/>
                  <a:gd name="connsiteX42" fmla="*/ 2244148 w 2281139"/>
                  <a:gd name="connsiteY42" fmla="*/ 1467149 h 1837019"/>
                  <a:gd name="connsiteX43" fmla="*/ 2231817 w 2281139"/>
                  <a:gd name="connsiteY43" fmla="*/ 1417833 h 1837019"/>
                  <a:gd name="connsiteX44" fmla="*/ 2207156 w 2281139"/>
                  <a:gd name="connsiteY44" fmla="*/ 1343859 h 1837019"/>
                  <a:gd name="connsiteX45" fmla="*/ 2194826 w 2281139"/>
                  <a:gd name="connsiteY45" fmla="*/ 1306872 h 1837019"/>
                  <a:gd name="connsiteX46" fmla="*/ 2157835 w 2281139"/>
                  <a:gd name="connsiteY46" fmla="*/ 1232898 h 1837019"/>
                  <a:gd name="connsiteX47" fmla="*/ 2120843 w 2281139"/>
                  <a:gd name="connsiteY47" fmla="*/ 1220569 h 1837019"/>
                  <a:gd name="connsiteX48" fmla="*/ 2046860 w 2281139"/>
                  <a:gd name="connsiteY48" fmla="*/ 1109609 h 1837019"/>
                  <a:gd name="connsiteX49" fmla="*/ 2022199 w 2281139"/>
                  <a:gd name="connsiteY49" fmla="*/ 1072622 h 1837019"/>
                  <a:gd name="connsiteX50" fmla="*/ 1985208 w 2281139"/>
                  <a:gd name="connsiteY50" fmla="*/ 1060293 h 1837019"/>
                  <a:gd name="connsiteX51" fmla="*/ 1911225 w 2281139"/>
                  <a:gd name="connsiteY51" fmla="*/ 986319 h 1837019"/>
                  <a:gd name="connsiteX52" fmla="*/ 1886564 w 2281139"/>
                  <a:gd name="connsiteY52" fmla="*/ 949332 h 1837019"/>
                  <a:gd name="connsiteX53" fmla="*/ 1849573 w 2281139"/>
                  <a:gd name="connsiteY53" fmla="*/ 912345 h 1837019"/>
                  <a:gd name="connsiteX54" fmla="*/ 1800251 w 2281139"/>
                  <a:gd name="connsiteY54" fmla="*/ 838371 h 1837019"/>
                  <a:gd name="connsiteX55" fmla="*/ 1787920 w 2281139"/>
                  <a:gd name="connsiteY55" fmla="*/ 801384 h 1837019"/>
                  <a:gd name="connsiteX56" fmla="*/ 1750929 w 2281139"/>
                  <a:gd name="connsiteY56" fmla="*/ 764397 h 1837019"/>
                  <a:gd name="connsiteX57" fmla="*/ 1701607 w 2281139"/>
                  <a:gd name="connsiteY57" fmla="*/ 690423 h 1837019"/>
                  <a:gd name="connsiteX58" fmla="*/ 1664615 w 2281139"/>
                  <a:gd name="connsiteY58" fmla="*/ 653436 h 1837019"/>
                  <a:gd name="connsiteX59" fmla="*/ 1590632 w 2281139"/>
                  <a:gd name="connsiteY59" fmla="*/ 604120 h 1837019"/>
                  <a:gd name="connsiteX60" fmla="*/ 1553641 w 2281139"/>
                  <a:gd name="connsiteY60" fmla="*/ 579462 h 1837019"/>
                  <a:gd name="connsiteX61" fmla="*/ 1516650 w 2281139"/>
                  <a:gd name="connsiteY61" fmla="*/ 554804 h 1837019"/>
                  <a:gd name="connsiteX62" fmla="*/ 1479658 w 2281139"/>
                  <a:gd name="connsiteY62" fmla="*/ 530146 h 1837019"/>
                  <a:gd name="connsiteX63" fmla="*/ 1418006 w 2281139"/>
                  <a:gd name="connsiteY63" fmla="*/ 468501 h 1837019"/>
                  <a:gd name="connsiteX64" fmla="*/ 1344023 w 2281139"/>
                  <a:gd name="connsiteY64" fmla="*/ 406856 h 1837019"/>
                  <a:gd name="connsiteX65" fmla="*/ 1294701 w 2281139"/>
                  <a:gd name="connsiteY65" fmla="*/ 332882 h 1837019"/>
                  <a:gd name="connsiteX66" fmla="*/ 1257709 w 2281139"/>
                  <a:gd name="connsiteY66" fmla="*/ 258908 h 1837019"/>
                  <a:gd name="connsiteX67" fmla="*/ 1208388 w 2281139"/>
                  <a:gd name="connsiteY67" fmla="*/ 86302 h 1837019"/>
                  <a:gd name="connsiteX68" fmla="*/ 1146735 w 2281139"/>
                  <a:gd name="connsiteY68" fmla="*/ 24657 h 1837019"/>
                  <a:gd name="connsiteX69" fmla="*/ 1134405 w 2281139"/>
                  <a:gd name="connsiteY69" fmla="*/ 0 h 1837019"/>
                  <a:gd name="connsiteX0" fmla="*/ 1134405 w 2281139"/>
                  <a:gd name="connsiteY0" fmla="*/ 0 h 1837019"/>
                  <a:gd name="connsiteX1" fmla="*/ 1134405 w 2281139"/>
                  <a:gd name="connsiteY1" fmla="*/ 0 h 1837019"/>
                  <a:gd name="connsiteX2" fmla="*/ 986439 w 2281139"/>
                  <a:gd name="connsiteY2" fmla="*/ 86302 h 1837019"/>
                  <a:gd name="connsiteX3" fmla="*/ 838473 w 2281139"/>
                  <a:gd name="connsiteY3" fmla="*/ 271237 h 1837019"/>
                  <a:gd name="connsiteX4" fmla="*/ 789151 w 2281139"/>
                  <a:gd name="connsiteY4" fmla="*/ 345211 h 1837019"/>
                  <a:gd name="connsiteX5" fmla="*/ 678177 w 2281139"/>
                  <a:gd name="connsiteY5" fmla="*/ 493159 h 1837019"/>
                  <a:gd name="connsiteX6" fmla="*/ 641185 w 2281139"/>
                  <a:gd name="connsiteY6" fmla="*/ 530146 h 1837019"/>
                  <a:gd name="connsiteX7" fmla="*/ 554872 w 2281139"/>
                  <a:gd name="connsiteY7" fmla="*/ 678094 h 1837019"/>
                  <a:gd name="connsiteX8" fmla="*/ 431567 w 2281139"/>
                  <a:gd name="connsiteY8" fmla="*/ 813713 h 1837019"/>
                  <a:gd name="connsiteX9" fmla="*/ 332923 w 2281139"/>
                  <a:gd name="connsiteY9" fmla="*/ 961661 h 1837019"/>
                  <a:gd name="connsiteX10" fmla="*/ 308262 w 2281139"/>
                  <a:gd name="connsiteY10" fmla="*/ 998648 h 1837019"/>
                  <a:gd name="connsiteX11" fmla="*/ 234280 w 2281139"/>
                  <a:gd name="connsiteY11" fmla="*/ 1047964 h 1837019"/>
                  <a:gd name="connsiteX12" fmla="*/ 197288 w 2281139"/>
                  <a:gd name="connsiteY12" fmla="*/ 1072622 h 1837019"/>
                  <a:gd name="connsiteX13" fmla="*/ 147966 w 2281139"/>
                  <a:gd name="connsiteY13" fmla="*/ 1146595 h 1837019"/>
                  <a:gd name="connsiteX14" fmla="*/ 110975 w 2281139"/>
                  <a:gd name="connsiteY14" fmla="*/ 1183582 h 1837019"/>
                  <a:gd name="connsiteX15" fmla="*/ 73983 w 2281139"/>
                  <a:gd name="connsiteY15" fmla="*/ 1269885 h 1837019"/>
                  <a:gd name="connsiteX16" fmla="*/ 49322 w 2281139"/>
                  <a:gd name="connsiteY16" fmla="*/ 1306872 h 1837019"/>
                  <a:gd name="connsiteX17" fmla="*/ 12331 w 2281139"/>
                  <a:gd name="connsiteY17" fmla="*/ 1417833 h 1837019"/>
                  <a:gd name="connsiteX18" fmla="*/ 0 w 2281139"/>
                  <a:gd name="connsiteY18" fmla="*/ 1454820 h 1837019"/>
                  <a:gd name="connsiteX19" fmla="*/ 12331 w 2281139"/>
                  <a:gd name="connsiteY19" fmla="*/ 1664413 h 1837019"/>
                  <a:gd name="connsiteX20" fmla="*/ 49322 w 2281139"/>
                  <a:gd name="connsiteY20" fmla="*/ 1689071 h 1837019"/>
                  <a:gd name="connsiteX21" fmla="*/ 86314 w 2281139"/>
                  <a:gd name="connsiteY21" fmla="*/ 1726058 h 1837019"/>
                  <a:gd name="connsiteX22" fmla="*/ 123305 w 2281139"/>
                  <a:gd name="connsiteY22" fmla="*/ 1738387 h 1837019"/>
                  <a:gd name="connsiteX23" fmla="*/ 172627 w 2281139"/>
                  <a:gd name="connsiteY23" fmla="*/ 1750716 h 1837019"/>
                  <a:gd name="connsiteX24" fmla="*/ 209619 w 2281139"/>
                  <a:gd name="connsiteY24" fmla="*/ 1763045 h 1837019"/>
                  <a:gd name="connsiteX25" fmla="*/ 320593 w 2281139"/>
                  <a:gd name="connsiteY25" fmla="*/ 1775374 h 1837019"/>
                  <a:gd name="connsiteX26" fmla="*/ 443898 w 2281139"/>
                  <a:gd name="connsiteY26" fmla="*/ 1787703 h 1837019"/>
                  <a:gd name="connsiteX27" fmla="*/ 604194 w 2281139"/>
                  <a:gd name="connsiteY27" fmla="*/ 1824690 h 1837019"/>
                  <a:gd name="connsiteX28" fmla="*/ 641185 w 2281139"/>
                  <a:gd name="connsiteY28" fmla="*/ 1837019 h 1837019"/>
                  <a:gd name="connsiteX29" fmla="*/ 1048091 w 2281139"/>
                  <a:gd name="connsiteY29" fmla="*/ 1824690 h 1837019"/>
                  <a:gd name="connsiteX30" fmla="*/ 1122074 w 2281139"/>
                  <a:gd name="connsiteY30" fmla="*/ 1800032 h 1837019"/>
                  <a:gd name="connsiteX31" fmla="*/ 1171396 w 2281139"/>
                  <a:gd name="connsiteY31" fmla="*/ 1787703 h 1837019"/>
                  <a:gd name="connsiteX32" fmla="*/ 1319362 w 2281139"/>
                  <a:gd name="connsiteY32" fmla="*/ 1775374 h 1837019"/>
                  <a:gd name="connsiteX33" fmla="*/ 1479658 w 2281139"/>
                  <a:gd name="connsiteY33" fmla="*/ 1750716 h 1837019"/>
                  <a:gd name="connsiteX34" fmla="*/ 1726268 w 2281139"/>
                  <a:gd name="connsiteY34" fmla="*/ 1713729 h 1837019"/>
                  <a:gd name="connsiteX35" fmla="*/ 2157835 w 2281139"/>
                  <a:gd name="connsiteY35" fmla="*/ 1689071 h 1837019"/>
                  <a:gd name="connsiteX36" fmla="*/ 2194826 w 2281139"/>
                  <a:gd name="connsiteY36" fmla="*/ 1676742 h 1837019"/>
                  <a:gd name="connsiteX37" fmla="*/ 2268809 w 2281139"/>
                  <a:gd name="connsiteY37" fmla="*/ 1627426 h 1837019"/>
                  <a:gd name="connsiteX38" fmla="*/ 2281139 w 2281139"/>
                  <a:gd name="connsiteY38" fmla="*/ 1590439 h 1837019"/>
                  <a:gd name="connsiteX39" fmla="*/ 2268809 w 2281139"/>
                  <a:gd name="connsiteY39" fmla="*/ 1553452 h 1837019"/>
                  <a:gd name="connsiteX40" fmla="*/ 2256478 w 2281139"/>
                  <a:gd name="connsiteY40" fmla="*/ 1504136 h 1837019"/>
                  <a:gd name="connsiteX41" fmla="*/ 2244148 w 2281139"/>
                  <a:gd name="connsiteY41" fmla="*/ 1467149 h 1837019"/>
                  <a:gd name="connsiteX42" fmla="*/ 2231817 w 2281139"/>
                  <a:gd name="connsiteY42" fmla="*/ 1417833 h 1837019"/>
                  <a:gd name="connsiteX43" fmla="*/ 2207156 w 2281139"/>
                  <a:gd name="connsiteY43" fmla="*/ 1343859 h 1837019"/>
                  <a:gd name="connsiteX44" fmla="*/ 2194826 w 2281139"/>
                  <a:gd name="connsiteY44" fmla="*/ 1306872 h 1837019"/>
                  <a:gd name="connsiteX45" fmla="*/ 2157835 w 2281139"/>
                  <a:gd name="connsiteY45" fmla="*/ 1232898 h 1837019"/>
                  <a:gd name="connsiteX46" fmla="*/ 2120843 w 2281139"/>
                  <a:gd name="connsiteY46" fmla="*/ 1220569 h 1837019"/>
                  <a:gd name="connsiteX47" fmla="*/ 2046860 w 2281139"/>
                  <a:gd name="connsiteY47" fmla="*/ 1109609 h 1837019"/>
                  <a:gd name="connsiteX48" fmla="*/ 2022199 w 2281139"/>
                  <a:gd name="connsiteY48" fmla="*/ 1072622 h 1837019"/>
                  <a:gd name="connsiteX49" fmla="*/ 1985208 w 2281139"/>
                  <a:gd name="connsiteY49" fmla="*/ 1060293 h 1837019"/>
                  <a:gd name="connsiteX50" fmla="*/ 1911225 w 2281139"/>
                  <a:gd name="connsiteY50" fmla="*/ 986319 h 1837019"/>
                  <a:gd name="connsiteX51" fmla="*/ 1886564 w 2281139"/>
                  <a:gd name="connsiteY51" fmla="*/ 949332 h 1837019"/>
                  <a:gd name="connsiteX52" fmla="*/ 1849573 w 2281139"/>
                  <a:gd name="connsiteY52" fmla="*/ 912345 h 1837019"/>
                  <a:gd name="connsiteX53" fmla="*/ 1800251 w 2281139"/>
                  <a:gd name="connsiteY53" fmla="*/ 838371 h 1837019"/>
                  <a:gd name="connsiteX54" fmla="*/ 1787920 w 2281139"/>
                  <a:gd name="connsiteY54" fmla="*/ 801384 h 1837019"/>
                  <a:gd name="connsiteX55" fmla="*/ 1750929 w 2281139"/>
                  <a:gd name="connsiteY55" fmla="*/ 764397 h 1837019"/>
                  <a:gd name="connsiteX56" fmla="*/ 1701607 w 2281139"/>
                  <a:gd name="connsiteY56" fmla="*/ 690423 h 1837019"/>
                  <a:gd name="connsiteX57" fmla="*/ 1664615 w 2281139"/>
                  <a:gd name="connsiteY57" fmla="*/ 653436 h 1837019"/>
                  <a:gd name="connsiteX58" fmla="*/ 1590632 w 2281139"/>
                  <a:gd name="connsiteY58" fmla="*/ 604120 h 1837019"/>
                  <a:gd name="connsiteX59" fmla="*/ 1553641 w 2281139"/>
                  <a:gd name="connsiteY59" fmla="*/ 579462 h 1837019"/>
                  <a:gd name="connsiteX60" fmla="*/ 1516650 w 2281139"/>
                  <a:gd name="connsiteY60" fmla="*/ 554804 h 1837019"/>
                  <a:gd name="connsiteX61" fmla="*/ 1479658 w 2281139"/>
                  <a:gd name="connsiteY61" fmla="*/ 530146 h 1837019"/>
                  <a:gd name="connsiteX62" fmla="*/ 1418006 w 2281139"/>
                  <a:gd name="connsiteY62" fmla="*/ 468501 h 1837019"/>
                  <a:gd name="connsiteX63" fmla="*/ 1344023 w 2281139"/>
                  <a:gd name="connsiteY63" fmla="*/ 406856 h 1837019"/>
                  <a:gd name="connsiteX64" fmla="*/ 1294701 w 2281139"/>
                  <a:gd name="connsiteY64" fmla="*/ 332882 h 1837019"/>
                  <a:gd name="connsiteX65" fmla="*/ 1257709 w 2281139"/>
                  <a:gd name="connsiteY65" fmla="*/ 258908 h 1837019"/>
                  <a:gd name="connsiteX66" fmla="*/ 1208388 w 2281139"/>
                  <a:gd name="connsiteY66" fmla="*/ 86302 h 1837019"/>
                  <a:gd name="connsiteX67" fmla="*/ 1146735 w 2281139"/>
                  <a:gd name="connsiteY67" fmla="*/ 24657 h 1837019"/>
                  <a:gd name="connsiteX68" fmla="*/ 1134405 w 2281139"/>
                  <a:gd name="connsiteY68" fmla="*/ 0 h 1837019"/>
                  <a:gd name="connsiteX0" fmla="*/ 1134405 w 2281139"/>
                  <a:gd name="connsiteY0" fmla="*/ 0 h 1837019"/>
                  <a:gd name="connsiteX1" fmla="*/ 1134405 w 2281139"/>
                  <a:gd name="connsiteY1" fmla="*/ 0 h 1837019"/>
                  <a:gd name="connsiteX2" fmla="*/ 986439 w 2281139"/>
                  <a:gd name="connsiteY2" fmla="*/ 86302 h 1837019"/>
                  <a:gd name="connsiteX3" fmla="*/ 838473 w 2281139"/>
                  <a:gd name="connsiteY3" fmla="*/ 271237 h 1837019"/>
                  <a:gd name="connsiteX4" fmla="*/ 789151 w 2281139"/>
                  <a:gd name="connsiteY4" fmla="*/ 345211 h 1837019"/>
                  <a:gd name="connsiteX5" fmla="*/ 678177 w 2281139"/>
                  <a:gd name="connsiteY5" fmla="*/ 493159 h 1837019"/>
                  <a:gd name="connsiteX6" fmla="*/ 554872 w 2281139"/>
                  <a:gd name="connsiteY6" fmla="*/ 678094 h 1837019"/>
                  <a:gd name="connsiteX7" fmla="*/ 431567 w 2281139"/>
                  <a:gd name="connsiteY7" fmla="*/ 813713 h 1837019"/>
                  <a:gd name="connsiteX8" fmla="*/ 332923 w 2281139"/>
                  <a:gd name="connsiteY8" fmla="*/ 961661 h 1837019"/>
                  <a:gd name="connsiteX9" fmla="*/ 308262 w 2281139"/>
                  <a:gd name="connsiteY9" fmla="*/ 998648 h 1837019"/>
                  <a:gd name="connsiteX10" fmla="*/ 234280 w 2281139"/>
                  <a:gd name="connsiteY10" fmla="*/ 1047964 h 1837019"/>
                  <a:gd name="connsiteX11" fmla="*/ 197288 w 2281139"/>
                  <a:gd name="connsiteY11" fmla="*/ 1072622 h 1837019"/>
                  <a:gd name="connsiteX12" fmla="*/ 147966 w 2281139"/>
                  <a:gd name="connsiteY12" fmla="*/ 1146595 h 1837019"/>
                  <a:gd name="connsiteX13" fmla="*/ 110975 w 2281139"/>
                  <a:gd name="connsiteY13" fmla="*/ 1183582 h 1837019"/>
                  <a:gd name="connsiteX14" fmla="*/ 73983 w 2281139"/>
                  <a:gd name="connsiteY14" fmla="*/ 1269885 h 1837019"/>
                  <a:gd name="connsiteX15" fmla="*/ 49322 w 2281139"/>
                  <a:gd name="connsiteY15" fmla="*/ 1306872 h 1837019"/>
                  <a:gd name="connsiteX16" fmla="*/ 12331 w 2281139"/>
                  <a:gd name="connsiteY16" fmla="*/ 1417833 h 1837019"/>
                  <a:gd name="connsiteX17" fmla="*/ 0 w 2281139"/>
                  <a:gd name="connsiteY17" fmla="*/ 1454820 h 1837019"/>
                  <a:gd name="connsiteX18" fmla="*/ 12331 w 2281139"/>
                  <a:gd name="connsiteY18" fmla="*/ 1664413 h 1837019"/>
                  <a:gd name="connsiteX19" fmla="*/ 49322 w 2281139"/>
                  <a:gd name="connsiteY19" fmla="*/ 1689071 h 1837019"/>
                  <a:gd name="connsiteX20" fmla="*/ 86314 w 2281139"/>
                  <a:gd name="connsiteY20" fmla="*/ 1726058 h 1837019"/>
                  <a:gd name="connsiteX21" fmla="*/ 123305 w 2281139"/>
                  <a:gd name="connsiteY21" fmla="*/ 1738387 h 1837019"/>
                  <a:gd name="connsiteX22" fmla="*/ 172627 w 2281139"/>
                  <a:gd name="connsiteY22" fmla="*/ 1750716 h 1837019"/>
                  <a:gd name="connsiteX23" fmla="*/ 209619 w 2281139"/>
                  <a:gd name="connsiteY23" fmla="*/ 1763045 h 1837019"/>
                  <a:gd name="connsiteX24" fmla="*/ 320593 w 2281139"/>
                  <a:gd name="connsiteY24" fmla="*/ 1775374 h 1837019"/>
                  <a:gd name="connsiteX25" fmla="*/ 443898 w 2281139"/>
                  <a:gd name="connsiteY25" fmla="*/ 1787703 h 1837019"/>
                  <a:gd name="connsiteX26" fmla="*/ 604194 w 2281139"/>
                  <a:gd name="connsiteY26" fmla="*/ 1824690 h 1837019"/>
                  <a:gd name="connsiteX27" fmla="*/ 641185 w 2281139"/>
                  <a:gd name="connsiteY27" fmla="*/ 1837019 h 1837019"/>
                  <a:gd name="connsiteX28" fmla="*/ 1048091 w 2281139"/>
                  <a:gd name="connsiteY28" fmla="*/ 1824690 h 1837019"/>
                  <a:gd name="connsiteX29" fmla="*/ 1122074 w 2281139"/>
                  <a:gd name="connsiteY29" fmla="*/ 1800032 h 1837019"/>
                  <a:gd name="connsiteX30" fmla="*/ 1171396 w 2281139"/>
                  <a:gd name="connsiteY30" fmla="*/ 1787703 h 1837019"/>
                  <a:gd name="connsiteX31" fmla="*/ 1319362 w 2281139"/>
                  <a:gd name="connsiteY31" fmla="*/ 1775374 h 1837019"/>
                  <a:gd name="connsiteX32" fmla="*/ 1479658 w 2281139"/>
                  <a:gd name="connsiteY32" fmla="*/ 1750716 h 1837019"/>
                  <a:gd name="connsiteX33" fmla="*/ 1726268 w 2281139"/>
                  <a:gd name="connsiteY33" fmla="*/ 1713729 h 1837019"/>
                  <a:gd name="connsiteX34" fmla="*/ 2157835 w 2281139"/>
                  <a:gd name="connsiteY34" fmla="*/ 1689071 h 1837019"/>
                  <a:gd name="connsiteX35" fmla="*/ 2194826 w 2281139"/>
                  <a:gd name="connsiteY35" fmla="*/ 1676742 h 1837019"/>
                  <a:gd name="connsiteX36" fmla="*/ 2268809 w 2281139"/>
                  <a:gd name="connsiteY36" fmla="*/ 1627426 h 1837019"/>
                  <a:gd name="connsiteX37" fmla="*/ 2281139 w 2281139"/>
                  <a:gd name="connsiteY37" fmla="*/ 1590439 h 1837019"/>
                  <a:gd name="connsiteX38" fmla="*/ 2268809 w 2281139"/>
                  <a:gd name="connsiteY38" fmla="*/ 1553452 h 1837019"/>
                  <a:gd name="connsiteX39" fmla="*/ 2256478 w 2281139"/>
                  <a:gd name="connsiteY39" fmla="*/ 1504136 h 1837019"/>
                  <a:gd name="connsiteX40" fmla="*/ 2244148 w 2281139"/>
                  <a:gd name="connsiteY40" fmla="*/ 1467149 h 1837019"/>
                  <a:gd name="connsiteX41" fmla="*/ 2231817 w 2281139"/>
                  <a:gd name="connsiteY41" fmla="*/ 1417833 h 1837019"/>
                  <a:gd name="connsiteX42" fmla="*/ 2207156 w 2281139"/>
                  <a:gd name="connsiteY42" fmla="*/ 1343859 h 1837019"/>
                  <a:gd name="connsiteX43" fmla="*/ 2194826 w 2281139"/>
                  <a:gd name="connsiteY43" fmla="*/ 1306872 h 1837019"/>
                  <a:gd name="connsiteX44" fmla="*/ 2157835 w 2281139"/>
                  <a:gd name="connsiteY44" fmla="*/ 1232898 h 1837019"/>
                  <a:gd name="connsiteX45" fmla="*/ 2120843 w 2281139"/>
                  <a:gd name="connsiteY45" fmla="*/ 1220569 h 1837019"/>
                  <a:gd name="connsiteX46" fmla="*/ 2046860 w 2281139"/>
                  <a:gd name="connsiteY46" fmla="*/ 1109609 h 1837019"/>
                  <a:gd name="connsiteX47" fmla="*/ 2022199 w 2281139"/>
                  <a:gd name="connsiteY47" fmla="*/ 1072622 h 1837019"/>
                  <a:gd name="connsiteX48" fmla="*/ 1985208 w 2281139"/>
                  <a:gd name="connsiteY48" fmla="*/ 1060293 h 1837019"/>
                  <a:gd name="connsiteX49" fmla="*/ 1911225 w 2281139"/>
                  <a:gd name="connsiteY49" fmla="*/ 986319 h 1837019"/>
                  <a:gd name="connsiteX50" fmla="*/ 1886564 w 2281139"/>
                  <a:gd name="connsiteY50" fmla="*/ 949332 h 1837019"/>
                  <a:gd name="connsiteX51" fmla="*/ 1849573 w 2281139"/>
                  <a:gd name="connsiteY51" fmla="*/ 912345 h 1837019"/>
                  <a:gd name="connsiteX52" fmla="*/ 1800251 w 2281139"/>
                  <a:gd name="connsiteY52" fmla="*/ 838371 h 1837019"/>
                  <a:gd name="connsiteX53" fmla="*/ 1787920 w 2281139"/>
                  <a:gd name="connsiteY53" fmla="*/ 801384 h 1837019"/>
                  <a:gd name="connsiteX54" fmla="*/ 1750929 w 2281139"/>
                  <a:gd name="connsiteY54" fmla="*/ 764397 h 1837019"/>
                  <a:gd name="connsiteX55" fmla="*/ 1701607 w 2281139"/>
                  <a:gd name="connsiteY55" fmla="*/ 690423 h 1837019"/>
                  <a:gd name="connsiteX56" fmla="*/ 1664615 w 2281139"/>
                  <a:gd name="connsiteY56" fmla="*/ 653436 h 1837019"/>
                  <a:gd name="connsiteX57" fmla="*/ 1590632 w 2281139"/>
                  <a:gd name="connsiteY57" fmla="*/ 604120 h 1837019"/>
                  <a:gd name="connsiteX58" fmla="*/ 1553641 w 2281139"/>
                  <a:gd name="connsiteY58" fmla="*/ 579462 h 1837019"/>
                  <a:gd name="connsiteX59" fmla="*/ 1516650 w 2281139"/>
                  <a:gd name="connsiteY59" fmla="*/ 554804 h 1837019"/>
                  <a:gd name="connsiteX60" fmla="*/ 1479658 w 2281139"/>
                  <a:gd name="connsiteY60" fmla="*/ 530146 h 1837019"/>
                  <a:gd name="connsiteX61" fmla="*/ 1418006 w 2281139"/>
                  <a:gd name="connsiteY61" fmla="*/ 468501 h 1837019"/>
                  <a:gd name="connsiteX62" fmla="*/ 1344023 w 2281139"/>
                  <a:gd name="connsiteY62" fmla="*/ 406856 h 1837019"/>
                  <a:gd name="connsiteX63" fmla="*/ 1294701 w 2281139"/>
                  <a:gd name="connsiteY63" fmla="*/ 332882 h 1837019"/>
                  <a:gd name="connsiteX64" fmla="*/ 1257709 w 2281139"/>
                  <a:gd name="connsiteY64" fmla="*/ 258908 h 1837019"/>
                  <a:gd name="connsiteX65" fmla="*/ 1208388 w 2281139"/>
                  <a:gd name="connsiteY65" fmla="*/ 86302 h 1837019"/>
                  <a:gd name="connsiteX66" fmla="*/ 1146735 w 2281139"/>
                  <a:gd name="connsiteY66" fmla="*/ 24657 h 1837019"/>
                  <a:gd name="connsiteX67" fmla="*/ 1134405 w 2281139"/>
                  <a:gd name="connsiteY67" fmla="*/ 0 h 1837019"/>
                  <a:gd name="connsiteX0" fmla="*/ 1134405 w 2281139"/>
                  <a:gd name="connsiteY0" fmla="*/ 0 h 1837019"/>
                  <a:gd name="connsiteX1" fmla="*/ 1134405 w 2281139"/>
                  <a:gd name="connsiteY1" fmla="*/ 0 h 1837019"/>
                  <a:gd name="connsiteX2" fmla="*/ 986439 w 2281139"/>
                  <a:gd name="connsiteY2" fmla="*/ 86302 h 1837019"/>
                  <a:gd name="connsiteX3" fmla="*/ 838473 w 2281139"/>
                  <a:gd name="connsiteY3" fmla="*/ 271237 h 1837019"/>
                  <a:gd name="connsiteX4" fmla="*/ 789151 w 2281139"/>
                  <a:gd name="connsiteY4" fmla="*/ 345211 h 1837019"/>
                  <a:gd name="connsiteX5" fmla="*/ 678177 w 2281139"/>
                  <a:gd name="connsiteY5" fmla="*/ 493159 h 1837019"/>
                  <a:gd name="connsiteX6" fmla="*/ 554872 w 2281139"/>
                  <a:gd name="connsiteY6" fmla="*/ 678094 h 1837019"/>
                  <a:gd name="connsiteX7" fmla="*/ 431567 w 2281139"/>
                  <a:gd name="connsiteY7" fmla="*/ 813713 h 1837019"/>
                  <a:gd name="connsiteX8" fmla="*/ 332923 w 2281139"/>
                  <a:gd name="connsiteY8" fmla="*/ 961661 h 1837019"/>
                  <a:gd name="connsiteX9" fmla="*/ 308262 w 2281139"/>
                  <a:gd name="connsiteY9" fmla="*/ 998648 h 1837019"/>
                  <a:gd name="connsiteX10" fmla="*/ 197288 w 2281139"/>
                  <a:gd name="connsiteY10" fmla="*/ 1072622 h 1837019"/>
                  <a:gd name="connsiteX11" fmla="*/ 147966 w 2281139"/>
                  <a:gd name="connsiteY11" fmla="*/ 1146595 h 1837019"/>
                  <a:gd name="connsiteX12" fmla="*/ 110975 w 2281139"/>
                  <a:gd name="connsiteY12" fmla="*/ 1183582 h 1837019"/>
                  <a:gd name="connsiteX13" fmla="*/ 73983 w 2281139"/>
                  <a:gd name="connsiteY13" fmla="*/ 1269885 h 1837019"/>
                  <a:gd name="connsiteX14" fmla="*/ 49322 w 2281139"/>
                  <a:gd name="connsiteY14" fmla="*/ 1306872 h 1837019"/>
                  <a:gd name="connsiteX15" fmla="*/ 12331 w 2281139"/>
                  <a:gd name="connsiteY15" fmla="*/ 1417833 h 1837019"/>
                  <a:gd name="connsiteX16" fmla="*/ 0 w 2281139"/>
                  <a:gd name="connsiteY16" fmla="*/ 1454820 h 1837019"/>
                  <a:gd name="connsiteX17" fmla="*/ 12331 w 2281139"/>
                  <a:gd name="connsiteY17" fmla="*/ 1664413 h 1837019"/>
                  <a:gd name="connsiteX18" fmla="*/ 49322 w 2281139"/>
                  <a:gd name="connsiteY18" fmla="*/ 1689071 h 1837019"/>
                  <a:gd name="connsiteX19" fmla="*/ 86314 w 2281139"/>
                  <a:gd name="connsiteY19" fmla="*/ 1726058 h 1837019"/>
                  <a:gd name="connsiteX20" fmla="*/ 123305 w 2281139"/>
                  <a:gd name="connsiteY20" fmla="*/ 1738387 h 1837019"/>
                  <a:gd name="connsiteX21" fmla="*/ 172627 w 2281139"/>
                  <a:gd name="connsiteY21" fmla="*/ 1750716 h 1837019"/>
                  <a:gd name="connsiteX22" fmla="*/ 209619 w 2281139"/>
                  <a:gd name="connsiteY22" fmla="*/ 1763045 h 1837019"/>
                  <a:gd name="connsiteX23" fmla="*/ 320593 w 2281139"/>
                  <a:gd name="connsiteY23" fmla="*/ 1775374 h 1837019"/>
                  <a:gd name="connsiteX24" fmla="*/ 443898 w 2281139"/>
                  <a:gd name="connsiteY24" fmla="*/ 1787703 h 1837019"/>
                  <a:gd name="connsiteX25" fmla="*/ 604194 w 2281139"/>
                  <a:gd name="connsiteY25" fmla="*/ 1824690 h 1837019"/>
                  <a:gd name="connsiteX26" fmla="*/ 641185 w 2281139"/>
                  <a:gd name="connsiteY26" fmla="*/ 1837019 h 1837019"/>
                  <a:gd name="connsiteX27" fmla="*/ 1048091 w 2281139"/>
                  <a:gd name="connsiteY27" fmla="*/ 1824690 h 1837019"/>
                  <a:gd name="connsiteX28" fmla="*/ 1122074 w 2281139"/>
                  <a:gd name="connsiteY28" fmla="*/ 1800032 h 1837019"/>
                  <a:gd name="connsiteX29" fmla="*/ 1171396 w 2281139"/>
                  <a:gd name="connsiteY29" fmla="*/ 1787703 h 1837019"/>
                  <a:gd name="connsiteX30" fmla="*/ 1319362 w 2281139"/>
                  <a:gd name="connsiteY30" fmla="*/ 1775374 h 1837019"/>
                  <a:gd name="connsiteX31" fmla="*/ 1479658 w 2281139"/>
                  <a:gd name="connsiteY31" fmla="*/ 1750716 h 1837019"/>
                  <a:gd name="connsiteX32" fmla="*/ 1726268 w 2281139"/>
                  <a:gd name="connsiteY32" fmla="*/ 1713729 h 1837019"/>
                  <a:gd name="connsiteX33" fmla="*/ 2157835 w 2281139"/>
                  <a:gd name="connsiteY33" fmla="*/ 1689071 h 1837019"/>
                  <a:gd name="connsiteX34" fmla="*/ 2194826 w 2281139"/>
                  <a:gd name="connsiteY34" fmla="*/ 1676742 h 1837019"/>
                  <a:gd name="connsiteX35" fmla="*/ 2268809 w 2281139"/>
                  <a:gd name="connsiteY35" fmla="*/ 1627426 h 1837019"/>
                  <a:gd name="connsiteX36" fmla="*/ 2281139 w 2281139"/>
                  <a:gd name="connsiteY36" fmla="*/ 1590439 h 1837019"/>
                  <a:gd name="connsiteX37" fmla="*/ 2268809 w 2281139"/>
                  <a:gd name="connsiteY37" fmla="*/ 1553452 h 1837019"/>
                  <a:gd name="connsiteX38" fmla="*/ 2256478 w 2281139"/>
                  <a:gd name="connsiteY38" fmla="*/ 1504136 h 1837019"/>
                  <a:gd name="connsiteX39" fmla="*/ 2244148 w 2281139"/>
                  <a:gd name="connsiteY39" fmla="*/ 1467149 h 1837019"/>
                  <a:gd name="connsiteX40" fmla="*/ 2231817 w 2281139"/>
                  <a:gd name="connsiteY40" fmla="*/ 1417833 h 1837019"/>
                  <a:gd name="connsiteX41" fmla="*/ 2207156 w 2281139"/>
                  <a:gd name="connsiteY41" fmla="*/ 1343859 h 1837019"/>
                  <a:gd name="connsiteX42" fmla="*/ 2194826 w 2281139"/>
                  <a:gd name="connsiteY42" fmla="*/ 1306872 h 1837019"/>
                  <a:gd name="connsiteX43" fmla="*/ 2157835 w 2281139"/>
                  <a:gd name="connsiteY43" fmla="*/ 1232898 h 1837019"/>
                  <a:gd name="connsiteX44" fmla="*/ 2120843 w 2281139"/>
                  <a:gd name="connsiteY44" fmla="*/ 1220569 h 1837019"/>
                  <a:gd name="connsiteX45" fmla="*/ 2046860 w 2281139"/>
                  <a:gd name="connsiteY45" fmla="*/ 1109609 h 1837019"/>
                  <a:gd name="connsiteX46" fmla="*/ 2022199 w 2281139"/>
                  <a:gd name="connsiteY46" fmla="*/ 1072622 h 1837019"/>
                  <a:gd name="connsiteX47" fmla="*/ 1985208 w 2281139"/>
                  <a:gd name="connsiteY47" fmla="*/ 1060293 h 1837019"/>
                  <a:gd name="connsiteX48" fmla="*/ 1911225 w 2281139"/>
                  <a:gd name="connsiteY48" fmla="*/ 986319 h 1837019"/>
                  <a:gd name="connsiteX49" fmla="*/ 1886564 w 2281139"/>
                  <a:gd name="connsiteY49" fmla="*/ 949332 h 1837019"/>
                  <a:gd name="connsiteX50" fmla="*/ 1849573 w 2281139"/>
                  <a:gd name="connsiteY50" fmla="*/ 912345 h 1837019"/>
                  <a:gd name="connsiteX51" fmla="*/ 1800251 w 2281139"/>
                  <a:gd name="connsiteY51" fmla="*/ 838371 h 1837019"/>
                  <a:gd name="connsiteX52" fmla="*/ 1787920 w 2281139"/>
                  <a:gd name="connsiteY52" fmla="*/ 801384 h 1837019"/>
                  <a:gd name="connsiteX53" fmla="*/ 1750929 w 2281139"/>
                  <a:gd name="connsiteY53" fmla="*/ 764397 h 1837019"/>
                  <a:gd name="connsiteX54" fmla="*/ 1701607 w 2281139"/>
                  <a:gd name="connsiteY54" fmla="*/ 690423 h 1837019"/>
                  <a:gd name="connsiteX55" fmla="*/ 1664615 w 2281139"/>
                  <a:gd name="connsiteY55" fmla="*/ 653436 h 1837019"/>
                  <a:gd name="connsiteX56" fmla="*/ 1590632 w 2281139"/>
                  <a:gd name="connsiteY56" fmla="*/ 604120 h 1837019"/>
                  <a:gd name="connsiteX57" fmla="*/ 1553641 w 2281139"/>
                  <a:gd name="connsiteY57" fmla="*/ 579462 h 1837019"/>
                  <a:gd name="connsiteX58" fmla="*/ 1516650 w 2281139"/>
                  <a:gd name="connsiteY58" fmla="*/ 554804 h 1837019"/>
                  <a:gd name="connsiteX59" fmla="*/ 1479658 w 2281139"/>
                  <a:gd name="connsiteY59" fmla="*/ 530146 h 1837019"/>
                  <a:gd name="connsiteX60" fmla="*/ 1418006 w 2281139"/>
                  <a:gd name="connsiteY60" fmla="*/ 468501 h 1837019"/>
                  <a:gd name="connsiteX61" fmla="*/ 1344023 w 2281139"/>
                  <a:gd name="connsiteY61" fmla="*/ 406856 h 1837019"/>
                  <a:gd name="connsiteX62" fmla="*/ 1294701 w 2281139"/>
                  <a:gd name="connsiteY62" fmla="*/ 332882 h 1837019"/>
                  <a:gd name="connsiteX63" fmla="*/ 1257709 w 2281139"/>
                  <a:gd name="connsiteY63" fmla="*/ 258908 h 1837019"/>
                  <a:gd name="connsiteX64" fmla="*/ 1208388 w 2281139"/>
                  <a:gd name="connsiteY64" fmla="*/ 86302 h 1837019"/>
                  <a:gd name="connsiteX65" fmla="*/ 1146735 w 2281139"/>
                  <a:gd name="connsiteY65" fmla="*/ 24657 h 1837019"/>
                  <a:gd name="connsiteX66" fmla="*/ 1134405 w 2281139"/>
                  <a:gd name="connsiteY66" fmla="*/ 0 h 1837019"/>
                  <a:gd name="connsiteX0" fmla="*/ 1134405 w 2281139"/>
                  <a:gd name="connsiteY0" fmla="*/ 0 h 1837019"/>
                  <a:gd name="connsiteX1" fmla="*/ 1134405 w 2281139"/>
                  <a:gd name="connsiteY1" fmla="*/ 0 h 1837019"/>
                  <a:gd name="connsiteX2" fmla="*/ 986439 w 2281139"/>
                  <a:gd name="connsiteY2" fmla="*/ 86302 h 1837019"/>
                  <a:gd name="connsiteX3" fmla="*/ 838473 w 2281139"/>
                  <a:gd name="connsiteY3" fmla="*/ 271237 h 1837019"/>
                  <a:gd name="connsiteX4" fmla="*/ 789151 w 2281139"/>
                  <a:gd name="connsiteY4" fmla="*/ 345211 h 1837019"/>
                  <a:gd name="connsiteX5" fmla="*/ 678177 w 2281139"/>
                  <a:gd name="connsiteY5" fmla="*/ 493159 h 1837019"/>
                  <a:gd name="connsiteX6" fmla="*/ 554872 w 2281139"/>
                  <a:gd name="connsiteY6" fmla="*/ 678094 h 1837019"/>
                  <a:gd name="connsiteX7" fmla="*/ 431567 w 2281139"/>
                  <a:gd name="connsiteY7" fmla="*/ 813713 h 1837019"/>
                  <a:gd name="connsiteX8" fmla="*/ 332923 w 2281139"/>
                  <a:gd name="connsiteY8" fmla="*/ 961661 h 1837019"/>
                  <a:gd name="connsiteX9" fmla="*/ 308262 w 2281139"/>
                  <a:gd name="connsiteY9" fmla="*/ 998648 h 1837019"/>
                  <a:gd name="connsiteX10" fmla="*/ 197288 w 2281139"/>
                  <a:gd name="connsiteY10" fmla="*/ 1072622 h 1837019"/>
                  <a:gd name="connsiteX11" fmla="*/ 147966 w 2281139"/>
                  <a:gd name="connsiteY11" fmla="*/ 1146595 h 1837019"/>
                  <a:gd name="connsiteX12" fmla="*/ 73983 w 2281139"/>
                  <a:gd name="connsiteY12" fmla="*/ 1269885 h 1837019"/>
                  <a:gd name="connsiteX13" fmla="*/ 49322 w 2281139"/>
                  <a:gd name="connsiteY13" fmla="*/ 1306872 h 1837019"/>
                  <a:gd name="connsiteX14" fmla="*/ 12331 w 2281139"/>
                  <a:gd name="connsiteY14" fmla="*/ 1417833 h 1837019"/>
                  <a:gd name="connsiteX15" fmla="*/ 0 w 2281139"/>
                  <a:gd name="connsiteY15" fmla="*/ 1454820 h 1837019"/>
                  <a:gd name="connsiteX16" fmla="*/ 12331 w 2281139"/>
                  <a:gd name="connsiteY16" fmla="*/ 1664413 h 1837019"/>
                  <a:gd name="connsiteX17" fmla="*/ 49322 w 2281139"/>
                  <a:gd name="connsiteY17" fmla="*/ 1689071 h 1837019"/>
                  <a:gd name="connsiteX18" fmla="*/ 86314 w 2281139"/>
                  <a:gd name="connsiteY18" fmla="*/ 1726058 h 1837019"/>
                  <a:gd name="connsiteX19" fmla="*/ 123305 w 2281139"/>
                  <a:gd name="connsiteY19" fmla="*/ 1738387 h 1837019"/>
                  <a:gd name="connsiteX20" fmla="*/ 172627 w 2281139"/>
                  <a:gd name="connsiteY20" fmla="*/ 1750716 h 1837019"/>
                  <a:gd name="connsiteX21" fmla="*/ 209619 w 2281139"/>
                  <a:gd name="connsiteY21" fmla="*/ 1763045 h 1837019"/>
                  <a:gd name="connsiteX22" fmla="*/ 320593 w 2281139"/>
                  <a:gd name="connsiteY22" fmla="*/ 1775374 h 1837019"/>
                  <a:gd name="connsiteX23" fmla="*/ 443898 w 2281139"/>
                  <a:gd name="connsiteY23" fmla="*/ 1787703 h 1837019"/>
                  <a:gd name="connsiteX24" fmla="*/ 604194 w 2281139"/>
                  <a:gd name="connsiteY24" fmla="*/ 1824690 h 1837019"/>
                  <a:gd name="connsiteX25" fmla="*/ 641185 w 2281139"/>
                  <a:gd name="connsiteY25" fmla="*/ 1837019 h 1837019"/>
                  <a:gd name="connsiteX26" fmla="*/ 1048091 w 2281139"/>
                  <a:gd name="connsiteY26" fmla="*/ 1824690 h 1837019"/>
                  <a:gd name="connsiteX27" fmla="*/ 1122074 w 2281139"/>
                  <a:gd name="connsiteY27" fmla="*/ 1800032 h 1837019"/>
                  <a:gd name="connsiteX28" fmla="*/ 1171396 w 2281139"/>
                  <a:gd name="connsiteY28" fmla="*/ 1787703 h 1837019"/>
                  <a:gd name="connsiteX29" fmla="*/ 1319362 w 2281139"/>
                  <a:gd name="connsiteY29" fmla="*/ 1775374 h 1837019"/>
                  <a:gd name="connsiteX30" fmla="*/ 1479658 w 2281139"/>
                  <a:gd name="connsiteY30" fmla="*/ 1750716 h 1837019"/>
                  <a:gd name="connsiteX31" fmla="*/ 1726268 w 2281139"/>
                  <a:gd name="connsiteY31" fmla="*/ 1713729 h 1837019"/>
                  <a:gd name="connsiteX32" fmla="*/ 2157835 w 2281139"/>
                  <a:gd name="connsiteY32" fmla="*/ 1689071 h 1837019"/>
                  <a:gd name="connsiteX33" fmla="*/ 2194826 w 2281139"/>
                  <a:gd name="connsiteY33" fmla="*/ 1676742 h 1837019"/>
                  <a:gd name="connsiteX34" fmla="*/ 2268809 w 2281139"/>
                  <a:gd name="connsiteY34" fmla="*/ 1627426 h 1837019"/>
                  <a:gd name="connsiteX35" fmla="*/ 2281139 w 2281139"/>
                  <a:gd name="connsiteY35" fmla="*/ 1590439 h 1837019"/>
                  <a:gd name="connsiteX36" fmla="*/ 2268809 w 2281139"/>
                  <a:gd name="connsiteY36" fmla="*/ 1553452 h 1837019"/>
                  <a:gd name="connsiteX37" fmla="*/ 2256478 w 2281139"/>
                  <a:gd name="connsiteY37" fmla="*/ 1504136 h 1837019"/>
                  <a:gd name="connsiteX38" fmla="*/ 2244148 w 2281139"/>
                  <a:gd name="connsiteY38" fmla="*/ 1467149 h 1837019"/>
                  <a:gd name="connsiteX39" fmla="*/ 2231817 w 2281139"/>
                  <a:gd name="connsiteY39" fmla="*/ 1417833 h 1837019"/>
                  <a:gd name="connsiteX40" fmla="*/ 2207156 w 2281139"/>
                  <a:gd name="connsiteY40" fmla="*/ 1343859 h 1837019"/>
                  <a:gd name="connsiteX41" fmla="*/ 2194826 w 2281139"/>
                  <a:gd name="connsiteY41" fmla="*/ 1306872 h 1837019"/>
                  <a:gd name="connsiteX42" fmla="*/ 2157835 w 2281139"/>
                  <a:gd name="connsiteY42" fmla="*/ 1232898 h 1837019"/>
                  <a:gd name="connsiteX43" fmla="*/ 2120843 w 2281139"/>
                  <a:gd name="connsiteY43" fmla="*/ 1220569 h 1837019"/>
                  <a:gd name="connsiteX44" fmla="*/ 2046860 w 2281139"/>
                  <a:gd name="connsiteY44" fmla="*/ 1109609 h 1837019"/>
                  <a:gd name="connsiteX45" fmla="*/ 2022199 w 2281139"/>
                  <a:gd name="connsiteY45" fmla="*/ 1072622 h 1837019"/>
                  <a:gd name="connsiteX46" fmla="*/ 1985208 w 2281139"/>
                  <a:gd name="connsiteY46" fmla="*/ 1060293 h 1837019"/>
                  <a:gd name="connsiteX47" fmla="*/ 1911225 w 2281139"/>
                  <a:gd name="connsiteY47" fmla="*/ 986319 h 1837019"/>
                  <a:gd name="connsiteX48" fmla="*/ 1886564 w 2281139"/>
                  <a:gd name="connsiteY48" fmla="*/ 949332 h 1837019"/>
                  <a:gd name="connsiteX49" fmla="*/ 1849573 w 2281139"/>
                  <a:gd name="connsiteY49" fmla="*/ 912345 h 1837019"/>
                  <a:gd name="connsiteX50" fmla="*/ 1800251 w 2281139"/>
                  <a:gd name="connsiteY50" fmla="*/ 838371 h 1837019"/>
                  <a:gd name="connsiteX51" fmla="*/ 1787920 w 2281139"/>
                  <a:gd name="connsiteY51" fmla="*/ 801384 h 1837019"/>
                  <a:gd name="connsiteX52" fmla="*/ 1750929 w 2281139"/>
                  <a:gd name="connsiteY52" fmla="*/ 764397 h 1837019"/>
                  <a:gd name="connsiteX53" fmla="*/ 1701607 w 2281139"/>
                  <a:gd name="connsiteY53" fmla="*/ 690423 h 1837019"/>
                  <a:gd name="connsiteX54" fmla="*/ 1664615 w 2281139"/>
                  <a:gd name="connsiteY54" fmla="*/ 653436 h 1837019"/>
                  <a:gd name="connsiteX55" fmla="*/ 1590632 w 2281139"/>
                  <a:gd name="connsiteY55" fmla="*/ 604120 h 1837019"/>
                  <a:gd name="connsiteX56" fmla="*/ 1553641 w 2281139"/>
                  <a:gd name="connsiteY56" fmla="*/ 579462 h 1837019"/>
                  <a:gd name="connsiteX57" fmla="*/ 1516650 w 2281139"/>
                  <a:gd name="connsiteY57" fmla="*/ 554804 h 1837019"/>
                  <a:gd name="connsiteX58" fmla="*/ 1479658 w 2281139"/>
                  <a:gd name="connsiteY58" fmla="*/ 530146 h 1837019"/>
                  <a:gd name="connsiteX59" fmla="*/ 1418006 w 2281139"/>
                  <a:gd name="connsiteY59" fmla="*/ 468501 h 1837019"/>
                  <a:gd name="connsiteX60" fmla="*/ 1344023 w 2281139"/>
                  <a:gd name="connsiteY60" fmla="*/ 406856 h 1837019"/>
                  <a:gd name="connsiteX61" fmla="*/ 1294701 w 2281139"/>
                  <a:gd name="connsiteY61" fmla="*/ 332882 h 1837019"/>
                  <a:gd name="connsiteX62" fmla="*/ 1257709 w 2281139"/>
                  <a:gd name="connsiteY62" fmla="*/ 258908 h 1837019"/>
                  <a:gd name="connsiteX63" fmla="*/ 1208388 w 2281139"/>
                  <a:gd name="connsiteY63" fmla="*/ 86302 h 1837019"/>
                  <a:gd name="connsiteX64" fmla="*/ 1146735 w 2281139"/>
                  <a:gd name="connsiteY64" fmla="*/ 24657 h 1837019"/>
                  <a:gd name="connsiteX65" fmla="*/ 1134405 w 2281139"/>
                  <a:gd name="connsiteY65" fmla="*/ 0 h 1837019"/>
                  <a:gd name="connsiteX0" fmla="*/ 1134405 w 2281139"/>
                  <a:gd name="connsiteY0" fmla="*/ 0 h 1837019"/>
                  <a:gd name="connsiteX1" fmla="*/ 1134405 w 2281139"/>
                  <a:gd name="connsiteY1" fmla="*/ 0 h 1837019"/>
                  <a:gd name="connsiteX2" fmla="*/ 986439 w 2281139"/>
                  <a:gd name="connsiteY2" fmla="*/ 86302 h 1837019"/>
                  <a:gd name="connsiteX3" fmla="*/ 838473 w 2281139"/>
                  <a:gd name="connsiteY3" fmla="*/ 271237 h 1837019"/>
                  <a:gd name="connsiteX4" fmla="*/ 789151 w 2281139"/>
                  <a:gd name="connsiteY4" fmla="*/ 345211 h 1837019"/>
                  <a:gd name="connsiteX5" fmla="*/ 678177 w 2281139"/>
                  <a:gd name="connsiteY5" fmla="*/ 493159 h 1837019"/>
                  <a:gd name="connsiteX6" fmla="*/ 554872 w 2281139"/>
                  <a:gd name="connsiteY6" fmla="*/ 678094 h 1837019"/>
                  <a:gd name="connsiteX7" fmla="*/ 431567 w 2281139"/>
                  <a:gd name="connsiteY7" fmla="*/ 813713 h 1837019"/>
                  <a:gd name="connsiteX8" fmla="*/ 332923 w 2281139"/>
                  <a:gd name="connsiteY8" fmla="*/ 961661 h 1837019"/>
                  <a:gd name="connsiteX9" fmla="*/ 308262 w 2281139"/>
                  <a:gd name="connsiteY9" fmla="*/ 998648 h 1837019"/>
                  <a:gd name="connsiteX10" fmla="*/ 197288 w 2281139"/>
                  <a:gd name="connsiteY10" fmla="*/ 1072622 h 1837019"/>
                  <a:gd name="connsiteX11" fmla="*/ 147966 w 2281139"/>
                  <a:gd name="connsiteY11" fmla="*/ 1146595 h 1837019"/>
                  <a:gd name="connsiteX12" fmla="*/ 49322 w 2281139"/>
                  <a:gd name="connsiteY12" fmla="*/ 1306872 h 1837019"/>
                  <a:gd name="connsiteX13" fmla="*/ 12331 w 2281139"/>
                  <a:gd name="connsiteY13" fmla="*/ 1417833 h 1837019"/>
                  <a:gd name="connsiteX14" fmla="*/ 0 w 2281139"/>
                  <a:gd name="connsiteY14" fmla="*/ 1454820 h 1837019"/>
                  <a:gd name="connsiteX15" fmla="*/ 12331 w 2281139"/>
                  <a:gd name="connsiteY15" fmla="*/ 1664413 h 1837019"/>
                  <a:gd name="connsiteX16" fmla="*/ 49322 w 2281139"/>
                  <a:gd name="connsiteY16" fmla="*/ 1689071 h 1837019"/>
                  <a:gd name="connsiteX17" fmla="*/ 86314 w 2281139"/>
                  <a:gd name="connsiteY17" fmla="*/ 1726058 h 1837019"/>
                  <a:gd name="connsiteX18" fmla="*/ 123305 w 2281139"/>
                  <a:gd name="connsiteY18" fmla="*/ 1738387 h 1837019"/>
                  <a:gd name="connsiteX19" fmla="*/ 172627 w 2281139"/>
                  <a:gd name="connsiteY19" fmla="*/ 1750716 h 1837019"/>
                  <a:gd name="connsiteX20" fmla="*/ 209619 w 2281139"/>
                  <a:gd name="connsiteY20" fmla="*/ 1763045 h 1837019"/>
                  <a:gd name="connsiteX21" fmla="*/ 320593 w 2281139"/>
                  <a:gd name="connsiteY21" fmla="*/ 1775374 h 1837019"/>
                  <a:gd name="connsiteX22" fmla="*/ 443898 w 2281139"/>
                  <a:gd name="connsiteY22" fmla="*/ 1787703 h 1837019"/>
                  <a:gd name="connsiteX23" fmla="*/ 604194 w 2281139"/>
                  <a:gd name="connsiteY23" fmla="*/ 1824690 h 1837019"/>
                  <a:gd name="connsiteX24" fmla="*/ 641185 w 2281139"/>
                  <a:gd name="connsiteY24" fmla="*/ 1837019 h 1837019"/>
                  <a:gd name="connsiteX25" fmla="*/ 1048091 w 2281139"/>
                  <a:gd name="connsiteY25" fmla="*/ 1824690 h 1837019"/>
                  <a:gd name="connsiteX26" fmla="*/ 1122074 w 2281139"/>
                  <a:gd name="connsiteY26" fmla="*/ 1800032 h 1837019"/>
                  <a:gd name="connsiteX27" fmla="*/ 1171396 w 2281139"/>
                  <a:gd name="connsiteY27" fmla="*/ 1787703 h 1837019"/>
                  <a:gd name="connsiteX28" fmla="*/ 1319362 w 2281139"/>
                  <a:gd name="connsiteY28" fmla="*/ 1775374 h 1837019"/>
                  <a:gd name="connsiteX29" fmla="*/ 1479658 w 2281139"/>
                  <a:gd name="connsiteY29" fmla="*/ 1750716 h 1837019"/>
                  <a:gd name="connsiteX30" fmla="*/ 1726268 w 2281139"/>
                  <a:gd name="connsiteY30" fmla="*/ 1713729 h 1837019"/>
                  <a:gd name="connsiteX31" fmla="*/ 2157835 w 2281139"/>
                  <a:gd name="connsiteY31" fmla="*/ 1689071 h 1837019"/>
                  <a:gd name="connsiteX32" fmla="*/ 2194826 w 2281139"/>
                  <a:gd name="connsiteY32" fmla="*/ 1676742 h 1837019"/>
                  <a:gd name="connsiteX33" fmla="*/ 2268809 w 2281139"/>
                  <a:gd name="connsiteY33" fmla="*/ 1627426 h 1837019"/>
                  <a:gd name="connsiteX34" fmla="*/ 2281139 w 2281139"/>
                  <a:gd name="connsiteY34" fmla="*/ 1590439 h 1837019"/>
                  <a:gd name="connsiteX35" fmla="*/ 2268809 w 2281139"/>
                  <a:gd name="connsiteY35" fmla="*/ 1553452 h 1837019"/>
                  <a:gd name="connsiteX36" fmla="*/ 2256478 w 2281139"/>
                  <a:gd name="connsiteY36" fmla="*/ 1504136 h 1837019"/>
                  <a:gd name="connsiteX37" fmla="*/ 2244148 w 2281139"/>
                  <a:gd name="connsiteY37" fmla="*/ 1467149 h 1837019"/>
                  <a:gd name="connsiteX38" fmla="*/ 2231817 w 2281139"/>
                  <a:gd name="connsiteY38" fmla="*/ 1417833 h 1837019"/>
                  <a:gd name="connsiteX39" fmla="*/ 2207156 w 2281139"/>
                  <a:gd name="connsiteY39" fmla="*/ 1343859 h 1837019"/>
                  <a:gd name="connsiteX40" fmla="*/ 2194826 w 2281139"/>
                  <a:gd name="connsiteY40" fmla="*/ 1306872 h 1837019"/>
                  <a:gd name="connsiteX41" fmla="*/ 2157835 w 2281139"/>
                  <a:gd name="connsiteY41" fmla="*/ 1232898 h 1837019"/>
                  <a:gd name="connsiteX42" fmla="*/ 2120843 w 2281139"/>
                  <a:gd name="connsiteY42" fmla="*/ 1220569 h 1837019"/>
                  <a:gd name="connsiteX43" fmla="*/ 2046860 w 2281139"/>
                  <a:gd name="connsiteY43" fmla="*/ 1109609 h 1837019"/>
                  <a:gd name="connsiteX44" fmla="*/ 2022199 w 2281139"/>
                  <a:gd name="connsiteY44" fmla="*/ 1072622 h 1837019"/>
                  <a:gd name="connsiteX45" fmla="*/ 1985208 w 2281139"/>
                  <a:gd name="connsiteY45" fmla="*/ 1060293 h 1837019"/>
                  <a:gd name="connsiteX46" fmla="*/ 1911225 w 2281139"/>
                  <a:gd name="connsiteY46" fmla="*/ 986319 h 1837019"/>
                  <a:gd name="connsiteX47" fmla="*/ 1886564 w 2281139"/>
                  <a:gd name="connsiteY47" fmla="*/ 949332 h 1837019"/>
                  <a:gd name="connsiteX48" fmla="*/ 1849573 w 2281139"/>
                  <a:gd name="connsiteY48" fmla="*/ 912345 h 1837019"/>
                  <a:gd name="connsiteX49" fmla="*/ 1800251 w 2281139"/>
                  <a:gd name="connsiteY49" fmla="*/ 838371 h 1837019"/>
                  <a:gd name="connsiteX50" fmla="*/ 1787920 w 2281139"/>
                  <a:gd name="connsiteY50" fmla="*/ 801384 h 1837019"/>
                  <a:gd name="connsiteX51" fmla="*/ 1750929 w 2281139"/>
                  <a:gd name="connsiteY51" fmla="*/ 764397 h 1837019"/>
                  <a:gd name="connsiteX52" fmla="*/ 1701607 w 2281139"/>
                  <a:gd name="connsiteY52" fmla="*/ 690423 h 1837019"/>
                  <a:gd name="connsiteX53" fmla="*/ 1664615 w 2281139"/>
                  <a:gd name="connsiteY53" fmla="*/ 653436 h 1837019"/>
                  <a:gd name="connsiteX54" fmla="*/ 1590632 w 2281139"/>
                  <a:gd name="connsiteY54" fmla="*/ 604120 h 1837019"/>
                  <a:gd name="connsiteX55" fmla="*/ 1553641 w 2281139"/>
                  <a:gd name="connsiteY55" fmla="*/ 579462 h 1837019"/>
                  <a:gd name="connsiteX56" fmla="*/ 1516650 w 2281139"/>
                  <a:gd name="connsiteY56" fmla="*/ 554804 h 1837019"/>
                  <a:gd name="connsiteX57" fmla="*/ 1479658 w 2281139"/>
                  <a:gd name="connsiteY57" fmla="*/ 530146 h 1837019"/>
                  <a:gd name="connsiteX58" fmla="*/ 1418006 w 2281139"/>
                  <a:gd name="connsiteY58" fmla="*/ 468501 h 1837019"/>
                  <a:gd name="connsiteX59" fmla="*/ 1344023 w 2281139"/>
                  <a:gd name="connsiteY59" fmla="*/ 406856 h 1837019"/>
                  <a:gd name="connsiteX60" fmla="*/ 1294701 w 2281139"/>
                  <a:gd name="connsiteY60" fmla="*/ 332882 h 1837019"/>
                  <a:gd name="connsiteX61" fmla="*/ 1257709 w 2281139"/>
                  <a:gd name="connsiteY61" fmla="*/ 258908 h 1837019"/>
                  <a:gd name="connsiteX62" fmla="*/ 1208388 w 2281139"/>
                  <a:gd name="connsiteY62" fmla="*/ 86302 h 1837019"/>
                  <a:gd name="connsiteX63" fmla="*/ 1146735 w 2281139"/>
                  <a:gd name="connsiteY63" fmla="*/ 24657 h 1837019"/>
                  <a:gd name="connsiteX64" fmla="*/ 1134405 w 2281139"/>
                  <a:gd name="connsiteY64" fmla="*/ 0 h 1837019"/>
                  <a:gd name="connsiteX0" fmla="*/ 1134405 w 2281139"/>
                  <a:gd name="connsiteY0" fmla="*/ 0 h 1837019"/>
                  <a:gd name="connsiteX1" fmla="*/ 1134405 w 2281139"/>
                  <a:gd name="connsiteY1" fmla="*/ 0 h 1837019"/>
                  <a:gd name="connsiteX2" fmla="*/ 986439 w 2281139"/>
                  <a:gd name="connsiteY2" fmla="*/ 86302 h 1837019"/>
                  <a:gd name="connsiteX3" fmla="*/ 838473 w 2281139"/>
                  <a:gd name="connsiteY3" fmla="*/ 271237 h 1837019"/>
                  <a:gd name="connsiteX4" fmla="*/ 789151 w 2281139"/>
                  <a:gd name="connsiteY4" fmla="*/ 345211 h 1837019"/>
                  <a:gd name="connsiteX5" fmla="*/ 678177 w 2281139"/>
                  <a:gd name="connsiteY5" fmla="*/ 493159 h 1837019"/>
                  <a:gd name="connsiteX6" fmla="*/ 554872 w 2281139"/>
                  <a:gd name="connsiteY6" fmla="*/ 678094 h 1837019"/>
                  <a:gd name="connsiteX7" fmla="*/ 431567 w 2281139"/>
                  <a:gd name="connsiteY7" fmla="*/ 813713 h 1837019"/>
                  <a:gd name="connsiteX8" fmla="*/ 332923 w 2281139"/>
                  <a:gd name="connsiteY8" fmla="*/ 961661 h 1837019"/>
                  <a:gd name="connsiteX9" fmla="*/ 308262 w 2281139"/>
                  <a:gd name="connsiteY9" fmla="*/ 998648 h 1837019"/>
                  <a:gd name="connsiteX10" fmla="*/ 147966 w 2281139"/>
                  <a:gd name="connsiteY10" fmla="*/ 1146595 h 1837019"/>
                  <a:gd name="connsiteX11" fmla="*/ 49322 w 2281139"/>
                  <a:gd name="connsiteY11" fmla="*/ 1306872 h 1837019"/>
                  <a:gd name="connsiteX12" fmla="*/ 12331 w 2281139"/>
                  <a:gd name="connsiteY12" fmla="*/ 1417833 h 1837019"/>
                  <a:gd name="connsiteX13" fmla="*/ 0 w 2281139"/>
                  <a:gd name="connsiteY13" fmla="*/ 1454820 h 1837019"/>
                  <a:gd name="connsiteX14" fmla="*/ 12331 w 2281139"/>
                  <a:gd name="connsiteY14" fmla="*/ 1664413 h 1837019"/>
                  <a:gd name="connsiteX15" fmla="*/ 49322 w 2281139"/>
                  <a:gd name="connsiteY15" fmla="*/ 1689071 h 1837019"/>
                  <a:gd name="connsiteX16" fmla="*/ 86314 w 2281139"/>
                  <a:gd name="connsiteY16" fmla="*/ 1726058 h 1837019"/>
                  <a:gd name="connsiteX17" fmla="*/ 123305 w 2281139"/>
                  <a:gd name="connsiteY17" fmla="*/ 1738387 h 1837019"/>
                  <a:gd name="connsiteX18" fmla="*/ 172627 w 2281139"/>
                  <a:gd name="connsiteY18" fmla="*/ 1750716 h 1837019"/>
                  <a:gd name="connsiteX19" fmla="*/ 209619 w 2281139"/>
                  <a:gd name="connsiteY19" fmla="*/ 1763045 h 1837019"/>
                  <a:gd name="connsiteX20" fmla="*/ 320593 w 2281139"/>
                  <a:gd name="connsiteY20" fmla="*/ 1775374 h 1837019"/>
                  <a:gd name="connsiteX21" fmla="*/ 443898 w 2281139"/>
                  <a:gd name="connsiteY21" fmla="*/ 1787703 h 1837019"/>
                  <a:gd name="connsiteX22" fmla="*/ 604194 w 2281139"/>
                  <a:gd name="connsiteY22" fmla="*/ 1824690 h 1837019"/>
                  <a:gd name="connsiteX23" fmla="*/ 641185 w 2281139"/>
                  <a:gd name="connsiteY23" fmla="*/ 1837019 h 1837019"/>
                  <a:gd name="connsiteX24" fmla="*/ 1048091 w 2281139"/>
                  <a:gd name="connsiteY24" fmla="*/ 1824690 h 1837019"/>
                  <a:gd name="connsiteX25" fmla="*/ 1122074 w 2281139"/>
                  <a:gd name="connsiteY25" fmla="*/ 1800032 h 1837019"/>
                  <a:gd name="connsiteX26" fmla="*/ 1171396 w 2281139"/>
                  <a:gd name="connsiteY26" fmla="*/ 1787703 h 1837019"/>
                  <a:gd name="connsiteX27" fmla="*/ 1319362 w 2281139"/>
                  <a:gd name="connsiteY27" fmla="*/ 1775374 h 1837019"/>
                  <a:gd name="connsiteX28" fmla="*/ 1479658 w 2281139"/>
                  <a:gd name="connsiteY28" fmla="*/ 1750716 h 1837019"/>
                  <a:gd name="connsiteX29" fmla="*/ 1726268 w 2281139"/>
                  <a:gd name="connsiteY29" fmla="*/ 1713729 h 1837019"/>
                  <a:gd name="connsiteX30" fmla="*/ 2157835 w 2281139"/>
                  <a:gd name="connsiteY30" fmla="*/ 1689071 h 1837019"/>
                  <a:gd name="connsiteX31" fmla="*/ 2194826 w 2281139"/>
                  <a:gd name="connsiteY31" fmla="*/ 1676742 h 1837019"/>
                  <a:gd name="connsiteX32" fmla="*/ 2268809 w 2281139"/>
                  <a:gd name="connsiteY32" fmla="*/ 1627426 h 1837019"/>
                  <a:gd name="connsiteX33" fmla="*/ 2281139 w 2281139"/>
                  <a:gd name="connsiteY33" fmla="*/ 1590439 h 1837019"/>
                  <a:gd name="connsiteX34" fmla="*/ 2268809 w 2281139"/>
                  <a:gd name="connsiteY34" fmla="*/ 1553452 h 1837019"/>
                  <a:gd name="connsiteX35" fmla="*/ 2256478 w 2281139"/>
                  <a:gd name="connsiteY35" fmla="*/ 1504136 h 1837019"/>
                  <a:gd name="connsiteX36" fmla="*/ 2244148 w 2281139"/>
                  <a:gd name="connsiteY36" fmla="*/ 1467149 h 1837019"/>
                  <a:gd name="connsiteX37" fmla="*/ 2231817 w 2281139"/>
                  <a:gd name="connsiteY37" fmla="*/ 1417833 h 1837019"/>
                  <a:gd name="connsiteX38" fmla="*/ 2207156 w 2281139"/>
                  <a:gd name="connsiteY38" fmla="*/ 1343859 h 1837019"/>
                  <a:gd name="connsiteX39" fmla="*/ 2194826 w 2281139"/>
                  <a:gd name="connsiteY39" fmla="*/ 1306872 h 1837019"/>
                  <a:gd name="connsiteX40" fmla="*/ 2157835 w 2281139"/>
                  <a:gd name="connsiteY40" fmla="*/ 1232898 h 1837019"/>
                  <a:gd name="connsiteX41" fmla="*/ 2120843 w 2281139"/>
                  <a:gd name="connsiteY41" fmla="*/ 1220569 h 1837019"/>
                  <a:gd name="connsiteX42" fmla="*/ 2046860 w 2281139"/>
                  <a:gd name="connsiteY42" fmla="*/ 1109609 h 1837019"/>
                  <a:gd name="connsiteX43" fmla="*/ 2022199 w 2281139"/>
                  <a:gd name="connsiteY43" fmla="*/ 1072622 h 1837019"/>
                  <a:gd name="connsiteX44" fmla="*/ 1985208 w 2281139"/>
                  <a:gd name="connsiteY44" fmla="*/ 1060293 h 1837019"/>
                  <a:gd name="connsiteX45" fmla="*/ 1911225 w 2281139"/>
                  <a:gd name="connsiteY45" fmla="*/ 986319 h 1837019"/>
                  <a:gd name="connsiteX46" fmla="*/ 1886564 w 2281139"/>
                  <a:gd name="connsiteY46" fmla="*/ 949332 h 1837019"/>
                  <a:gd name="connsiteX47" fmla="*/ 1849573 w 2281139"/>
                  <a:gd name="connsiteY47" fmla="*/ 912345 h 1837019"/>
                  <a:gd name="connsiteX48" fmla="*/ 1800251 w 2281139"/>
                  <a:gd name="connsiteY48" fmla="*/ 838371 h 1837019"/>
                  <a:gd name="connsiteX49" fmla="*/ 1787920 w 2281139"/>
                  <a:gd name="connsiteY49" fmla="*/ 801384 h 1837019"/>
                  <a:gd name="connsiteX50" fmla="*/ 1750929 w 2281139"/>
                  <a:gd name="connsiteY50" fmla="*/ 764397 h 1837019"/>
                  <a:gd name="connsiteX51" fmla="*/ 1701607 w 2281139"/>
                  <a:gd name="connsiteY51" fmla="*/ 690423 h 1837019"/>
                  <a:gd name="connsiteX52" fmla="*/ 1664615 w 2281139"/>
                  <a:gd name="connsiteY52" fmla="*/ 653436 h 1837019"/>
                  <a:gd name="connsiteX53" fmla="*/ 1590632 w 2281139"/>
                  <a:gd name="connsiteY53" fmla="*/ 604120 h 1837019"/>
                  <a:gd name="connsiteX54" fmla="*/ 1553641 w 2281139"/>
                  <a:gd name="connsiteY54" fmla="*/ 579462 h 1837019"/>
                  <a:gd name="connsiteX55" fmla="*/ 1516650 w 2281139"/>
                  <a:gd name="connsiteY55" fmla="*/ 554804 h 1837019"/>
                  <a:gd name="connsiteX56" fmla="*/ 1479658 w 2281139"/>
                  <a:gd name="connsiteY56" fmla="*/ 530146 h 1837019"/>
                  <a:gd name="connsiteX57" fmla="*/ 1418006 w 2281139"/>
                  <a:gd name="connsiteY57" fmla="*/ 468501 h 1837019"/>
                  <a:gd name="connsiteX58" fmla="*/ 1344023 w 2281139"/>
                  <a:gd name="connsiteY58" fmla="*/ 406856 h 1837019"/>
                  <a:gd name="connsiteX59" fmla="*/ 1294701 w 2281139"/>
                  <a:gd name="connsiteY59" fmla="*/ 332882 h 1837019"/>
                  <a:gd name="connsiteX60" fmla="*/ 1257709 w 2281139"/>
                  <a:gd name="connsiteY60" fmla="*/ 258908 h 1837019"/>
                  <a:gd name="connsiteX61" fmla="*/ 1208388 w 2281139"/>
                  <a:gd name="connsiteY61" fmla="*/ 86302 h 1837019"/>
                  <a:gd name="connsiteX62" fmla="*/ 1146735 w 2281139"/>
                  <a:gd name="connsiteY62" fmla="*/ 24657 h 1837019"/>
                  <a:gd name="connsiteX63" fmla="*/ 1134405 w 2281139"/>
                  <a:gd name="connsiteY63" fmla="*/ 0 h 1837019"/>
                  <a:gd name="connsiteX0" fmla="*/ 1134405 w 2281139"/>
                  <a:gd name="connsiteY0" fmla="*/ 0 h 1837019"/>
                  <a:gd name="connsiteX1" fmla="*/ 1134405 w 2281139"/>
                  <a:gd name="connsiteY1" fmla="*/ 0 h 1837019"/>
                  <a:gd name="connsiteX2" fmla="*/ 986439 w 2281139"/>
                  <a:gd name="connsiteY2" fmla="*/ 86302 h 1837019"/>
                  <a:gd name="connsiteX3" fmla="*/ 838473 w 2281139"/>
                  <a:gd name="connsiteY3" fmla="*/ 271237 h 1837019"/>
                  <a:gd name="connsiteX4" fmla="*/ 789151 w 2281139"/>
                  <a:gd name="connsiteY4" fmla="*/ 345211 h 1837019"/>
                  <a:gd name="connsiteX5" fmla="*/ 678177 w 2281139"/>
                  <a:gd name="connsiteY5" fmla="*/ 493159 h 1837019"/>
                  <a:gd name="connsiteX6" fmla="*/ 554872 w 2281139"/>
                  <a:gd name="connsiteY6" fmla="*/ 678094 h 1837019"/>
                  <a:gd name="connsiteX7" fmla="*/ 431567 w 2281139"/>
                  <a:gd name="connsiteY7" fmla="*/ 813713 h 1837019"/>
                  <a:gd name="connsiteX8" fmla="*/ 332923 w 2281139"/>
                  <a:gd name="connsiteY8" fmla="*/ 961661 h 1837019"/>
                  <a:gd name="connsiteX9" fmla="*/ 147966 w 2281139"/>
                  <a:gd name="connsiteY9" fmla="*/ 1146595 h 1837019"/>
                  <a:gd name="connsiteX10" fmla="*/ 49322 w 2281139"/>
                  <a:gd name="connsiteY10" fmla="*/ 1306872 h 1837019"/>
                  <a:gd name="connsiteX11" fmla="*/ 12331 w 2281139"/>
                  <a:gd name="connsiteY11" fmla="*/ 1417833 h 1837019"/>
                  <a:gd name="connsiteX12" fmla="*/ 0 w 2281139"/>
                  <a:gd name="connsiteY12" fmla="*/ 1454820 h 1837019"/>
                  <a:gd name="connsiteX13" fmla="*/ 12331 w 2281139"/>
                  <a:gd name="connsiteY13" fmla="*/ 1664413 h 1837019"/>
                  <a:gd name="connsiteX14" fmla="*/ 49322 w 2281139"/>
                  <a:gd name="connsiteY14" fmla="*/ 1689071 h 1837019"/>
                  <a:gd name="connsiteX15" fmla="*/ 86314 w 2281139"/>
                  <a:gd name="connsiteY15" fmla="*/ 1726058 h 1837019"/>
                  <a:gd name="connsiteX16" fmla="*/ 123305 w 2281139"/>
                  <a:gd name="connsiteY16" fmla="*/ 1738387 h 1837019"/>
                  <a:gd name="connsiteX17" fmla="*/ 172627 w 2281139"/>
                  <a:gd name="connsiteY17" fmla="*/ 1750716 h 1837019"/>
                  <a:gd name="connsiteX18" fmla="*/ 209619 w 2281139"/>
                  <a:gd name="connsiteY18" fmla="*/ 1763045 h 1837019"/>
                  <a:gd name="connsiteX19" fmla="*/ 320593 w 2281139"/>
                  <a:gd name="connsiteY19" fmla="*/ 1775374 h 1837019"/>
                  <a:gd name="connsiteX20" fmla="*/ 443898 w 2281139"/>
                  <a:gd name="connsiteY20" fmla="*/ 1787703 h 1837019"/>
                  <a:gd name="connsiteX21" fmla="*/ 604194 w 2281139"/>
                  <a:gd name="connsiteY21" fmla="*/ 1824690 h 1837019"/>
                  <a:gd name="connsiteX22" fmla="*/ 641185 w 2281139"/>
                  <a:gd name="connsiteY22" fmla="*/ 1837019 h 1837019"/>
                  <a:gd name="connsiteX23" fmla="*/ 1048091 w 2281139"/>
                  <a:gd name="connsiteY23" fmla="*/ 1824690 h 1837019"/>
                  <a:gd name="connsiteX24" fmla="*/ 1122074 w 2281139"/>
                  <a:gd name="connsiteY24" fmla="*/ 1800032 h 1837019"/>
                  <a:gd name="connsiteX25" fmla="*/ 1171396 w 2281139"/>
                  <a:gd name="connsiteY25" fmla="*/ 1787703 h 1837019"/>
                  <a:gd name="connsiteX26" fmla="*/ 1319362 w 2281139"/>
                  <a:gd name="connsiteY26" fmla="*/ 1775374 h 1837019"/>
                  <a:gd name="connsiteX27" fmla="*/ 1479658 w 2281139"/>
                  <a:gd name="connsiteY27" fmla="*/ 1750716 h 1837019"/>
                  <a:gd name="connsiteX28" fmla="*/ 1726268 w 2281139"/>
                  <a:gd name="connsiteY28" fmla="*/ 1713729 h 1837019"/>
                  <a:gd name="connsiteX29" fmla="*/ 2157835 w 2281139"/>
                  <a:gd name="connsiteY29" fmla="*/ 1689071 h 1837019"/>
                  <a:gd name="connsiteX30" fmla="*/ 2194826 w 2281139"/>
                  <a:gd name="connsiteY30" fmla="*/ 1676742 h 1837019"/>
                  <a:gd name="connsiteX31" fmla="*/ 2268809 w 2281139"/>
                  <a:gd name="connsiteY31" fmla="*/ 1627426 h 1837019"/>
                  <a:gd name="connsiteX32" fmla="*/ 2281139 w 2281139"/>
                  <a:gd name="connsiteY32" fmla="*/ 1590439 h 1837019"/>
                  <a:gd name="connsiteX33" fmla="*/ 2268809 w 2281139"/>
                  <a:gd name="connsiteY33" fmla="*/ 1553452 h 1837019"/>
                  <a:gd name="connsiteX34" fmla="*/ 2256478 w 2281139"/>
                  <a:gd name="connsiteY34" fmla="*/ 1504136 h 1837019"/>
                  <a:gd name="connsiteX35" fmla="*/ 2244148 w 2281139"/>
                  <a:gd name="connsiteY35" fmla="*/ 1467149 h 1837019"/>
                  <a:gd name="connsiteX36" fmla="*/ 2231817 w 2281139"/>
                  <a:gd name="connsiteY36" fmla="*/ 1417833 h 1837019"/>
                  <a:gd name="connsiteX37" fmla="*/ 2207156 w 2281139"/>
                  <a:gd name="connsiteY37" fmla="*/ 1343859 h 1837019"/>
                  <a:gd name="connsiteX38" fmla="*/ 2194826 w 2281139"/>
                  <a:gd name="connsiteY38" fmla="*/ 1306872 h 1837019"/>
                  <a:gd name="connsiteX39" fmla="*/ 2157835 w 2281139"/>
                  <a:gd name="connsiteY39" fmla="*/ 1232898 h 1837019"/>
                  <a:gd name="connsiteX40" fmla="*/ 2120843 w 2281139"/>
                  <a:gd name="connsiteY40" fmla="*/ 1220569 h 1837019"/>
                  <a:gd name="connsiteX41" fmla="*/ 2046860 w 2281139"/>
                  <a:gd name="connsiteY41" fmla="*/ 1109609 h 1837019"/>
                  <a:gd name="connsiteX42" fmla="*/ 2022199 w 2281139"/>
                  <a:gd name="connsiteY42" fmla="*/ 1072622 h 1837019"/>
                  <a:gd name="connsiteX43" fmla="*/ 1985208 w 2281139"/>
                  <a:gd name="connsiteY43" fmla="*/ 1060293 h 1837019"/>
                  <a:gd name="connsiteX44" fmla="*/ 1911225 w 2281139"/>
                  <a:gd name="connsiteY44" fmla="*/ 986319 h 1837019"/>
                  <a:gd name="connsiteX45" fmla="*/ 1886564 w 2281139"/>
                  <a:gd name="connsiteY45" fmla="*/ 949332 h 1837019"/>
                  <a:gd name="connsiteX46" fmla="*/ 1849573 w 2281139"/>
                  <a:gd name="connsiteY46" fmla="*/ 912345 h 1837019"/>
                  <a:gd name="connsiteX47" fmla="*/ 1800251 w 2281139"/>
                  <a:gd name="connsiteY47" fmla="*/ 838371 h 1837019"/>
                  <a:gd name="connsiteX48" fmla="*/ 1787920 w 2281139"/>
                  <a:gd name="connsiteY48" fmla="*/ 801384 h 1837019"/>
                  <a:gd name="connsiteX49" fmla="*/ 1750929 w 2281139"/>
                  <a:gd name="connsiteY49" fmla="*/ 764397 h 1837019"/>
                  <a:gd name="connsiteX50" fmla="*/ 1701607 w 2281139"/>
                  <a:gd name="connsiteY50" fmla="*/ 690423 h 1837019"/>
                  <a:gd name="connsiteX51" fmla="*/ 1664615 w 2281139"/>
                  <a:gd name="connsiteY51" fmla="*/ 653436 h 1837019"/>
                  <a:gd name="connsiteX52" fmla="*/ 1590632 w 2281139"/>
                  <a:gd name="connsiteY52" fmla="*/ 604120 h 1837019"/>
                  <a:gd name="connsiteX53" fmla="*/ 1553641 w 2281139"/>
                  <a:gd name="connsiteY53" fmla="*/ 579462 h 1837019"/>
                  <a:gd name="connsiteX54" fmla="*/ 1516650 w 2281139"/>
                  <a:gd name="connsiteY54" fmla="*/ 554804 h 1837019"/>
                  <a:gd name="connsiteX55" fmla="*/ 1479658 w 2281139"/>
                  <a:gd name="connsiteY55" fmla="*/ 530146 h 1837019"/>
                  <a:gd name="connsiteX56" fmla="*/ 1418006 w 2281139"/>
                  <a:gd name="connsiteY56" fmla="*/ 468501 h 1837019"/>
                  <a:gd name="connsiteX57" fmla="*/ 1344023 w 2281139"/>
                  <a:gd name="connsiteY57" fmla="*/ 406856 h 1837019"/>
                  <a:gd name="connsiteX58" fmla="*/ 1294701 w 2281139"/>
                  <a:gd name="connsiteY58" fmla="*/ 332882 h 1837019"/>
                  <a:gd name="connsiteX59" fmla="*/ 1257709 w 2281139"/>
                  <a:gd name="connsiteY59" fmla="*/ 258908 h 1837019"/>
                  <a:gd name="connsiteX60" fmla="*/ 1208388 w 2281139"/>
                  <a:gd name="connsiteY60" fmla="*/ 86302 h 1837019"/>
                  <a:gd name="connsiteX61" fmla="*/ 1146735 w 2281139"/>
                  <a:gd name="connsiteY61" fmla="*/ 24657 h 1837019"/>
                  <a:gd name="connsiteX62" fmla="*/ 1134405 w 2281139"/>
                  <a:gd name="connsiteY62" fmla="*/ 0 h 1837019"/>
                  <a:gd name="connsiteX0" fmla="*/ 1122074 w 2268808"/>
                  <a:gd name="connsiteY0" fmla="*/ 0 h 1837019"/>
                  <a:gd name="connsiteX1" fmla="*/ 1122074 w 2268808"/>
                  <a:gd name="connsiteY1" fmla="*/ 0 h 1837019"/>
                  <a:gd name="connsiteX2" fmla="*/ 974108 w 2268808"/>
                  <a:gd name="connsiteY2" fmla="*/ 86302 h 1837019"/>
                  <a:gd name="connsiteX3" fmla="*/ 826142 w 2268808"/>
                  <a:gd name="connsiteY3" fmla="*/ 271237 h 1837019"/>
                  <a:gd name="connsiteX4" fmla="*/ 776820 w 2268808"/>
                  <a:gd name="connsiteY4" fmla="*/ 345211 h 1837019"/>
                  <a:gd name="connsiteX5" fmla="*/ 665846 w 2268808"/>
                  <a:gd name="connsiteY5" fmla="*/ 493159 h 1837019"/>
                  <a:gd name="connsiteX6" fmla="*/ 542541 w 2268808"/>
                  <a:gd name="connsiteY6" fmla="*/ 678094 h 1837019"/>
                  <a:gd name="connsiteX7" fmla="*/ 419236 w 2268808"/>
                  <a:gd name="connsiteY7" fmla="*/ 813713 h 1837019"/>
                  <a:gd name="connsiteX8" fmla="*/ 320592 w 2268808"/>
                  <a:gd name="connsiteY8" fmla="*/ 961661 h 1837019"/>
                  <a:gd name="connsiteX9" fmla="*/ 135635 w 2268808"/>
                  <a:gd name="connsiteY9" fmla="*/ 1146595 h 1837019"/>
                  <a:gd name="connsiteX10" fmla="*/ 36991 w 2268808"/>
                  <a:gd name="connsiteY10" fmla="*/ 1306872 h 1837019"/>
                  <a:gd name="connsiteX11" fmla="*/ 0 w 2268808"/>
                  <a:gd name="connsiteY11" fmla="*/ 1417833 h 1837019"/>
                  <a:gd name="connsiteX12" fmla="*/ 0 w 2268808"/>
                  <a:gd name="connsiteY12" fmla="*/ 1664413 h 1837019"/>
                  <a:gd name="connsiteX13" fmla="*/ 36991 w 2268808"/>
                  <a:gd name="connsiteY13" fmla="*/ 1689071 h 1837019"/>
                  <a:gd name="connsiteX14" fmla="*/ 73983 w 2268808"/>
                  <a:gd name="connsiteY14" fmla="*/ 1726058 h 1837019"/>
                  <a:gd name="connsiteX15" fmla="*/ 110974 w 2268808"/>
                  <a:gd name="connsiteY15" fmla="*/ 1738387 h 1837019"/>
                  <a:gd name="connsiteX16" fmla="*/ 160296 w 2268808"/>
                  <a:gd name="connsiteY16" fmla="*/ 1750716 h 1837019"/>
                  <a:gd name="connsiteX17" fmla="*/ 197288 w 2268808"/>
                  <a:gd name="connsiteY17" fmla="*/ 1763045 h 1837019"/>
                  <a:gd name="connsiteX18" fmla="*/ 308262 w 2268808"/>
                  <a:gd name="connsiteY18" fmla="*/ 1775374 h 1837019"/>
                  <a:gd name="connsiteX19" fmla="*/ 431567 w 2268808"/>
                  <a:gd name="connsiteY19" fmla="*/ 1787703 h 1837019"/>
                  <a:gd name="connsiteX20" fmla="*/ 591863 w 2268808"/>
                  <a:gd name="connsiteY20" fmla="*/ 1824690 h 1837019"/>
                  <a:gd name="connsiteX21" fmla="*/ 628854 w 2268808"/>
                  <a:gd name="connsiteY21" fmla="*/ 1837019 h 1837019"/>
                  <a:gd name="connsiteX22" fmla="*/ 1035760 w 2268808"/>
                  <a:gd name="connsiteY22" fmla="*/ 1824690 h 1837019"/>
                  <a:gd name="connsiteX23" fmla="*/ 1109743 w 2268808"/>
                  <a:gd name="connsiteY23" fmla="*/ 1800032 h 1837019"/>
                  <a:gd name="connsiteX24" fmla="*/ 1159065 w 2268808"/>
                  <a:gd name="connsiteY24" fmla="*/ 1787703 h 1837019"/>
                  <a:gd name="connsiteX25" fmla="*/ 1307031 w 2268808"/>
                  <a:gd name="connsiteY25" fmla="*/ 1775374 h 1837019"/>
                  <a:gd name="connsiteX26" fmla="*/ 1467327 w 2268808"/>
                  <a:gd name="connsiteY26" fmla="*/ 1750716 h 1837019"/>
                  <a:gd name="connsiteX27" fmla="*/ 1713937 w 2268808"/>
                  <a:gd name="connsiteY27" fmla="*/ 1713729 h 1837019"/>
                  <a:gd name="connsiteX28" fmla="*/ 2145504 w 2268808"/>
                  <a:gd name="connsiteY28" fmla="*/ 1689071 h 1837019"/>
                  <a:gd name="connsiteX29" fmla="*/ 2182495 w 2268808"/>
                  <a:gd name="connsiteY29" fmla="*/ 1676742 h 1837019"/>
                  <a:gd name="connsiteX30" fmla="*/ 2256478 w 2268808"/>
                  <a:gd name="connsiteY30" fmla="*/ 1627426 h 1837019"/>
                  <a:gd name="connsiteX31" fmla="*/ 2268808 w 2268808"/>
                  <a:gd name="connsiteY31" fmla="*/ 1590439 h 1837019"/>
                  <a:gd name="connsiteX32" fmla="*/ 2256478 w 2268808"/>
                  <a:gd name="connsiteY32" fmla="*/ 1553452 h 1837019"/>
                  <a:gd name="connsiteX33" fmla="*/ 2244147 w 2268808"/>
                  <a:gd name="connsiteY33" fmla="*/ 1504136 h 1837019"/>
                  <a:gd name="connsiteX34" fmla="*/ 2231817 w 2268808"/>
                  <a:gd name="connsiteY34" fmla="*/ 1467149 h 1837019"/>
                  <a:gd name="connsiteX35" fmla="*/ 2219486 w 2268808"/>
                  <a:gd name="connsiteY35" fmla="*/ 1417833 h 1837019"/>
                  <a:gd name="connsiteX36" fmla="*/ 2194825 w 2268808"/>
                  <a:gd name="connsiteY36" fmla="*/ 1343859 h 1837019"/>
                  <a:gd name="connsiteX37" fmla="*/ 2182495 w 2268808"/>
                  <a:gd name="connsiteY37" fmla="*/ 1306872 h 1837019"/>
                  <a:gd name="connsiteX38" fmla="*/ 2145504 w 2268808"/>
                  <a:gd name="connsiteY38" fmla="*/ 1232898 h 1837019"/>
                  <a:gd name="connsiteX39" fmla="*/ 2108512 w 2268808"/>
                  <a:gd name="connsiteY39" fmla="*/ 1220569 h 1837019"/>
                  <a:gd name="connsiteX40" fmla="*/ 2034529 w 2268808"/>
                  <a:gd name="connsiteY40" fmla="*/ 1109609 h 1837019"/>
                  <a:gd name="connsiteX41" fmla="*/ 2009868 w 2268808"/>
                  <a:gd name="connsiteY41" fmla="*/ 1072622 h 1837019"/>
                  <a:gd name="connsiteX42" fmla="*/ 1972877 w 2268808"/>
                  <a:gd name="connsiteY42" fmla="*/ 1060293 h 1837019"/>
                  <a:gd name="connsiteX43" fmla="*/ 1898894 w 2268808"/>
                  <a:gd name="connsiteY43" fmla="*/ 986319 h 1837019"/>
                  <a:gd name="connsiteX44" fmla="*/ 1874233 w 2268808"/>
                  <a:gd name="connsiteY44" fmla="*/ 949332 h 1837019"/>
                  <a:gd name="connsiteX45" fmla="*/ 1837242 w 2268808"/>
                  <a:gd name="connsiteY45" fmla="*/ 912345 h 1837019"/>
                  <a:gd name="connsiteX46" fmla="*/ 1787920 w 2268808"/>
                  <a:gd name="connsiteY46" fmla="*/ 838371 h 1837019"/>
                  <a:gd name="connsiteX47" fmla="*/ 1775589 w 2268808"/>
                  <a:gd name="connsiteY47" fmla="*/ 801384 h 1837019"/>
                  <a:gd name="connsiteX48" fmla="*/ 1738598 w 2268808"/>
                  <a:gd name="connsiteY48" fmla="*/ 764397 h 1837019"/>
                  <a:gd name="connsiteX49" fmla="*/ 1689276 w 2268808"/>
                  <a:gd name="connsiteY49" fmla="*/ 690423 h 1837019"/>
                  <a:gd name="connsiteX50" fmla="*/ 1652284 w 2268808"/>
                  <a:gd name="connsiteY50" fmla="*/ 653436 h 1837019"/>
                  <a:gd name="connsiteX51" fmla="*/ 1578301 w 2268808"/>
                  <a:gd name="connsiteY51" fmla="*/ 604120 h 1837019"/>
                  <a:gd name="connsiteX52" fmla="*/ 1541310 w 2268808"/>
                  <a:gd name="connsiteY52" fmla="*/ 579462 h 1837019"/>
                  <a:gd name="connsiteX53" fmla="*/ 1504319 w 2268808"/>
                  <a:gd name="connsiteY53" fmla="*/ 554804 h 1837019"/>
                  <a:gd name="connsiteX54" fmla="*/ 1467327 w 2268808"/>
                  <a:gd name="connsiteY54" fmla="*/ 530146 h 1837019"/>
                  <a:gd name="connsiteX55" fmla="*/ 1405675 w 2268808"/>
                  <a:gd name="connsiteY55" fmla="*/ 468501 h 1837019"/>
                  <a:gd name="connsiteX56" fmla="*/ 1331692 w 2268808"/>
                  <a:gd name="connsiteY56" fmla="*/ 406856 h 1837019"/>
                  <a:gd name="connsiteX57" fmla="*/ 1282370 w 2268808"/>
                  <a:gd name="connsiteY57" fmla="*/ 332882 h 1837019"/>
                  <a:gd name="connsiteX58" fmla="*/ 1245378 w 2268808"/>
                  <a:gd name="connsiteY58" fmla="*/ 258908 h 1837019"/>
                  <a:gd name="connsiteX59" fmla="*/ 1196057 w 2268808"/>
                  <a:gd name="connsiteY59" fmla="*/ 86302 h 1837019"/>
                  <a:gd name="connsiteX60" fmla="*/ 1134404 w 2268808"/>
                  <a:gd name="connsiteY60" fmla="*/ 24657 h 1837019"/>
                  <a:gd name="connsiteX61" fmla="*/ 1122074 w 2268808"/>
                  <a:gd name="connsiteY61" fmla="*/ 0 h 1837019"/>
                  <a:gd name="connsiteX0" fmla="*/ 1122074 w 2268808"/>
                  <a:gd name="connsiteY0" fmla="*/ 0 h 1837019"/>
                  <a:gd name="connsiteX1" fmla="*/ 1122074 w 2268808"/>
                  <a:gd name="connsiteY1" fmla="*/ 0 h 1837019"/>
                  <a:gd name="connsiteX2" fmla="*/ 974108 w 2268808"/>
                  <a:gd name="connsiteY2" fmla="*/ 86302 h 1837019"/>
                  <a:gd name="connsiteX3" fmla="*/ 826142 w 2268808"/>
                  <a:gd name="connsiteY3" fmla="*/ 271237 h 1837019"/>
                  <a:gd name="connsiteX4" fmla="*/ 776820 w 2268808"/>
                  <a:gd name="connsiteY4" fmla="*/ 345211 h 1837019"/>
                  <a:gd name="connsiteX5" fmla="*/ 665846 w 2268808"/>
                  <a:gd name="connsiteY5" fmla="*/ 493159 h 1837019"/>
                  <a:gd name="connsiteX6" fmla="*/ 542541 w 2268808"/>
                  <a:gd name="connsiteY6" fmla="*/ 678094 h 1837019"/>
                  <a:gd name="connsiteX7" fmla="*/ 419236 w 2268808"/>
                  <a:gd name="connsiteY7" fmla="*/ 813713 h 1837019"/>
                  <a:gd name="connsiteX8" fmla="*/ 320592 w 2268808"/>
                  <a:gd name="connsiteY8" fmla="*/ 961661 h 1837019"/>
                  <a:gd name="connsiteX9" fmla="*/ 135635 w 2268808"/>
                  <a:gd name="connsiteY9" fmla="*/ 1146595 h 1837019"/>
                  <a:gd name="connsiteX10" fmla="*/ 36991 w 2268808"/>
                  <a:gd name="connsiteY10" fmla="*/ 1306872 h 1837019"/>
                  <a:gd name="connsiteX11" fmla="*/ 0 w 2268808"/>
                  <a:gd name="connsiteY11" fmla="*/ 1664413 h 1837019"/>
                  <a:gd name="connsiteX12" fmla="*/ 36991 w 2268808"/>
                  <a:gd name="connsiteY12" fmla="*/ 1689071 h 1837019"/>
                  <a:gd name="connsiteX13" fmla="*/ 73983 w 2268808"/>
                  <a:gd name="connsiteY13" fmla="*/ 1726058 h 1837019"/>
                  <a:gd name="connsiteX14" fmla="*/ 110974 w 2268808"/>
                  <a:gd name="connsiteY14" fmla="*/ 1738387 h 1837019"/>
                  <a:gd name="connsiteX15" fmla="*/ 160296 w 2268808"/>
                  <a:gd name="connsiteY15" fmla="*/ 1750716 h 1837019"/>
                  <a:gd name="connsiteX16" fmla="*/ 197288 w 2268808"/>
                  <a:gd name="connsiteY16" fmla="*/ 1763045 h 1837019"/>
                  <a:gd name="connsiteX17" fmla="*/ 308262 w 2268808"/>
                  <a:gd name="connsiteY17" fmla="*/ 1775374 h 1837019"/>
                  <a:gd name="connsiteX18" fmla="*/ 431567 w 2268808"/>
                  <a:gd name="connsiteY18" fmla="*/ 1787703 h 1837019"/>
                  <a:gd name="connsiteX19" fmla="*/ 591863 w 2268808"/>
                  <a:gd name="connsiteY19" fmla="*/ 1824690 h 1837019"/>
                  <a:gd name="connsiteX20" fmla="*/ 628854 w 2268808"/>
                  <a:gd name="connsiteY20" fmla="*/ 1837019 h 1837019"/>
                  <a:gd name="connsiteX21" fmla="*/ 1035760 w 2268808"/>
                  <a:gd name="connsiteY21" fmla="*/ 1824690 h 1837019"/>
                  <a:gd name="connsiteX22" fmla="*/ 1109743 w 2268808"/>
                  <a:gd name="connsiteY22" fmla="*/ 1800032 h 1837019"/>
                  <a:gd name="connsiteX23" fmla="*/ 1159065 w 2268808"/>
                  <a:gd name="connsiteY23" fmla="*/ 1787703 h 1837019"/>
                  <a:gd name="connsiteX24" fmla="*/ 1307031 w 2268808"/>
                  <a:gd name="connsiteY24" fmla="*/ 1775374 h 1837019"/>
                  <a:gd name="connsiteX25" fmla="*/ 1467327 w 2268808"/>
                  <a:gd name="connsiteY25" fmla="*/ 1750716 h 1837019"/>
                  <a:gd name="connsiteX26" fmla="*/ 1713937 w 2268808"/>
                  <a:gd name="connsiteY26" fmla="*/ 1713729 h 1837019"/>
                  <a:gd name="connsiteX27" fmla="*/ 2145504 w 2268808"/>
                  <a:gd name="connsiteY27" fmla="*/ 1689071 h 1837019"/>
                  <a:gd name="connsiteX28" fmla="*/ 2182495 w 2268808"/>
                  <a:gd name="connsiteY28" fmla="*/ 1676742 h 1837019"/>
                  <a:gd name="connsiteX29" fmla="*/ 2256478 w 2268808"/>
                  <a:gd name="connsiteY29" fmla="*/ 1627426 h 1837019"/>
                  <a:gd name="connsiteX30" fmla="*/ 2268808 w 2268808"/>
                  <a:gd name="connsiteY30" fmla="*/ 1590439 h 1837019"/>
                  <a:gd name="connsiteX31" fmla="*/ 2256478 w 2268808"/>
                  <a:gd name="connsiteY31" fmla="*/ 1553452 h 1837019"/>
                  <a:gd name="connsiteX32" fmla="*/ 2244147 w 2268808"/>
                  <a:gd name="connsiteY32" fmla="*/ 1504136 h 1837019"/>
                  <a:gd name="connsiteX33" fmla="*/ 2231817 w 2268808"/>
                  <a:gd name="connsiteY33" fmla="*/ 1467149 h 1837019"/>
                  <a:gd name="connsiteX34" fmla="*/ 2219486 w 2268808"/>
                  <a:gd name="connsiteY34" fmla="*/ 1417833 h 1837019"/>
                  <a:gd name="connsiteX35" fmla="*/ 2194825 w 2268808"/>
                  <a:gd name="connsiteY35" fmla="*/ 1343859 h 1837019"/>
                  <a:gd name="connsiteX36" fmla="*/ 2182495 w 2268808"/>
                  <a:gd name="connsiteY36" fmla="*/ 1306872 h 1837019"/>
                  <a:gd name="connsiteX37" fmla="*/ 2145504 w 2268808"/>
                  <a:gd name="connsiteY37" fmla="*/ 1232898 h 1837019"/>
                  <a:gd name="connsiteX38" fmla="*/ 2108512 w 2268808"/>
                  <a:gd name="connsiteY38" fmla="*/ 1220569 h 1837019"/>
                  <a:gd name="connsiteX39" fmla="*/ 2034529 w 2268808"/>
                  <a:gd name="connsiteY39" fmla="*/ 1109609 h 1837019"/>
                  <a:gd name="connsiteX40" fmla="*/ 2009868 w 2268808"/>
                  <a:gd name="connsiteY40" fmla="*/ 1072622 h 1837019"/>
                  <a:gd name="connsiteX41" fmla="*/ 1972877 w 2268808"/>
                  <a:gd name="connsiteY41" fmla="*/ 1060293 h 1837019"/>
                  <a:gd name="connsiteX42" fmla="*/ 1898894 w 2268808"/>
                  <a:gd name="connsiteY42" fmla="*/ 986319 h 1837019"/>
                  <a:gd name="connsiteX43" fmla="*/ 1874233 w 2268808"/>
                  <a:gd name="connsiteY43" fmla="*/ 949332 h 1837019"/>
                  <a:gd name="connsiteX44" fmla="*/ 1837242 w 2268808"/>
                  <a:gd name="connsiteY44" fmla="*/ 912345 h 1837019"/>
                  <a:gd name="connsiteX45" fmla="*/ 1787920 w 2268808"/>
                  <a:gd name="connsiteY45" fmla="*/ 838371 h 1837019"/>
                  <a:gd name="connsiteX46" fmla="*/ 1775589 w 2268808"/>
                  <a:gd name="connsiteY46" fmla="*/ 801384 h 1837019"/>
                  <a:gd name="connsiteX47" fmla="*/ 1738598 w 2268808"/>
                  <a:gd name="connsiteY47" fmla="*/ 764397 h 1837019"/>
                  <a:gd name="connsiteX48" fmla="*/ 1689276 w 2268808"/>
                  <a:gd name="connsiteY48" fmla="*/ 690423 h 1837019"/>
                  <a:gd name="connsiteX49" fmla="*/ 1652284 w 2268808"/>
                  <a:gd name="connsiteY49" fmla="*/ 653436 h 1837019"/>
                  <a:gd name="connsiteX50" fmla="*/ 1578301 w 2268808"/>
                  <a:gd name="connsiteY50" fmla="*/ 604120 h 1837019"/>
                  <a:gd name="connsiteX51" fmla="*/ 1541310 w 2268808"/>
                  <a:gd name="connsiteY51" fmla="*/ 579462 h 1837019"/>
                  <a:gd name="connsiteX52" fmla="*/ 1504319 w 2268808"/>
                  <a:gd name="connsiteY52" fmla="*/ 554804 h 1837019"/>
                  <a:gd name="connsiteX53" fmla="*/ 1467327 w 2268808"/>
                  <a:gd name="connsiteY53" fmla="*/ 530146 h 1837019"/>
                  <a:gd name="connsiteX54" fmla="*/ 1405675 w 2268808"/>
                  <a:gd name="connsiteY54" fmla="*/ 468501 h 1837019"/>
                  <a:gd name="connsiteX55" fmla="*/ 1331692 w 2268808"/>
                  <a:gd name="connsiteY55" fmla="*/ 406856 h 1837019"/>
                  <a:gd name="connsiteX56" fmla="*/ 1282370 w 2268808"/>
                  <a:gd name="connsiteY56" fmla="*/ 332882 h 1837019"/>
                  <a:gd name="connsiteX57" fmla="*/ 1245378 w 2268808"/>
                  <a:gd name="connsiteY57" fmla="*/ 258908 h 1837019"/>
                  <a:gd name="connsiteX58" fmla="*/ 1196057 w 2268808"/>
                  <a:gd name="connsiteY58" fmla="*/ 86302 h 1837019"/>
                  <a:gd name="connsiteX59" fmla="*/ 1134404 w 2268808"/>
                  <a:gd name="connsiteY59" fmla="*/ 24657 h 1837019"/>
                  <a:gd name="connsiteX60" fmla="*/ 1122074 w 2268808"/>
                  <a:gd name="connsiteY60" fmla="*/ 0 h 1837019"/>
                  <a:gd name="connsiteX0" fmla="*/ 1122074 w 2268808"/>
                  <a:gd name="connsiteY0" fmla="*/ 0 h 1837019"/>
                  <a:gd name="connsiteX1" fmla="*/ 1122074 w 2268808"/>
                  <a:gd name="connsiteY1" fmla="*/ 0 h 1837019"/>
                  <a:gd name="connsiteX2" fmla="*/ 974108 w 2268808"/>
                  <a:gd name="connsiteY2" fmla="*/ 86302 h 1837019"/>
                  <a:gd name="connsiteX3" fmla="*/ 826142 w 2268808"/>
                  <a:gd name="connsiteY3" fmla="*/ 271237 h 1837019"/>
                  <a:gd name="connsiteX4" fmla="*/ 776820 w 2268808"/>
                  <a:gd name="connsiteY4" fmla="*/ 345211 h 1837019"/>
                  <a:gd name="connsiteX5" fmla="*/ 665846 w 2268808"/>
                  <a:gd name="connsiteY5" fmla="*/ 493159 h 1837019"/>
                  <a:gd name="connsiteX6" fmla="*/ 542541 w 2268808"/>
                  <a:gd name="connsiteY6" fmla="*/ 678094 h 1837019"/>
                  <a:gd name="connsiteX7" fmla="*/ 419236 w 2268808"/>
                  <a:gd name="connsiteY7" fmla="*/ 813713 h 1837019"/>
                  <a:gd name="connsiteX8" fmla="*/ 320592 w 2268808"/>
                  <a:gd name="connsiteY8" fmla="*/ 961661 h 1837019"/>
                  <a:gd name="connsiteX9" fmla="*/ 135635 w 2268808"/>
                  <a:gd name="connsiteY9" fmla="*/ 1146595 h 1837019"/>
                  <a:gd name="connsiteX10" fmla="*/ 36991 w 2268808"/>
                  <a:gd name="connsiteY10" fmla="*/ 1306872 h 1837019"/>
                  <a:gd name="connsiteX11" fmla="*/ 0 w 2268808"/>
                  <a:gd name="connsiteY11" fmla="*/ 1664413 h 1837019"/>
                  <a:gd name="connsiteX12" fmla="*/ 36991 w 2268808"/>
                  <a:gd name="connsiteY12" fmla="*/ 1689071 h 1837019"/>
                  <a:gd name="connsiteX13" fmla="*/ 73983 w 2268808"/>
                  <a:gd name="connsiteY13" fmla="*/ 1726058 h 1837019"/>
                  <a:gd name="connsiteX14" fmla="*/ 110974 w 2268808"/>
                  <a:gd name="connsiteY14" fmla="*/ 1738387 h 1837019"/>
                  <a:gd name="connsiteX15" fmla="*/ 197288 w 2268808"/>
                  <a:gd name="connsiteY15" fmla="*/ 1763045 h 1837019"/>
                  <a:gd name="connsiteX16" fmla="*/ 308262 w 2268808"/>
                  <a:gd name="connsiteY16" fmla="*/ 1775374 h 1837019"/>
                  <a:gd name="connsiteX17" fmla="*/ 431567 w 2268808"/>
                  <a:gd name="connsiteY17" fmla="*/ 1787703 h 1837019"/>
                  <a:gd name="connsiteX18" fmla="*/ 591863 w 2268808"/>
                  <a:gd name="connsiteY18" fmla="*/ 1824690 h 1837019"/>
                  <a:gd name="connsiteX19" fmla="*/ 628854 w 2268808"/>
                  <a:gd name="connsiteY19" fmla="*/ 1837019 h 1837019"/>
                  <a:gd name="connsiteX20" fmla="*/ 1035760 w 2268808"/>
                  <a:gd name="connsiteY20" fmla="*/ 1824690 h 1837019"/>
                  <a:gd name="connsiteX21" fmla="*/ 1109743 w 2268808"/>
                  <a:gd name="connsiteY21" fmla="*/ 1800032 h 1837019"/>
                  <a:gd name="connsiteX22" fmla="*/ 1159065 w 2268808"/>
                  <a:gd name="connsiteY22" fmla="*/ 1787703 h 1837019"/>
                  <a:gd name="connsiteX23" fmla="*/ 1307031 w 2268808"/>
                  <a:gd name="connsiteY23" fmla="*/ 1775374 h 1837019"/>
                  <a:gd name="connsiteX24" fmla="*/ 1467327 w 2268808"/>
                  <a:gd name="connsiteY24" fmla="*/ 1750716 h 1837019"/>
                  <a:gd name="connsiteX25" fmla="*/ 1713937 w 2268808"/>
                  <a:gd name="connsiteY25" fmla="*/ 1713729 h 1837019"/>
                  <a:gd name="connsiteX26" fmla="*/ 2145504 w 2268808"/>
                  <a:gd name="connsiteY26" fmla="*/ 1689071 h 1837019"/>
                  <a:gd name="connsiteX27" fmla="*/ 2182495 w 2268808"/>
                  <a:gd name="connsiteY27" fmla="*/ 1676742 h 1837019"/>
                  <a:gd name="connsiteX28" fmla="*/ 2256478 w 2268808"/>
                  <a:gd name="connsiteY28" fmla="*/ 1627426 h 1837019"/>
                  <a:gd name="connsiteX29" fmla="*/ 2268808 w 2268808"/>
                  <a:gd name="connsiteY29" fmla="*/ 1590439 h 1837019"/>
                  <a:gd name="connsiteX30" fmla="*/ 2256478 w 2268808"/>
                  <a:gd name="connsiteY30" fmla="*/ 1553452 h 1837019"/>
                  <a:gd name="connsiteX31" fmla="*/ 2244147 w 2268808"/>
                  <a:gd name="connsiteY31" fmla="*/ 1504136 h 1837019"/>
                  <a:gd name="connsiteX32" fmla="*/ 2231817 w 2268808"/>
                  <a:gd name="connsiteY32" fmla="*/ 1467149 h 1837019"/>
                  <a:gd name="connsiteX33" fmla="*/ 2219486 w 2268808"/>
                  <a:gd name="connsiteY33" fmla="*/ 1417833 h 1837019"/>
                  <a:gd name="connsiteX34" fmla="*/ 2194825 w 2268808"/>
                  <a:gd name="connsiteY34" fmla="*/ 1343859 h 1837019"/>
                  <a:gd name="connsiteX35" fmla="*/ 2182495 w 2268808"/>
                  <a:gd name="connsiteY35" fmla="*/ 1306872 h 1837019"/>
                  <a:gd name="connsiteX36" fmla="*/ 2145504 w 2268808"/>
                  <a:gd name="connsiteY36" fmla="*/ 1232898 h 1837019"/>
                  <a:gd name="connsiteX37" fmla="*/ 2108512 w 2268808"/>
                  <a:gd name="connsiteY37" fmla="*/ 1220569 h 1837019"/>
                  <a:gd name="connsiteX38" fmla="*/ 2034529 w 2268808"/>
                  <a:gd name="connsiteY38" fmla="*/ 1109609 h 1837019"/>
                  <a:gd name="connsiteX39" fmla="*/ 2009868 w 2268808"/>
                  <a:gd name="connsiteY39" fmla="*/ 1072622 h 1837019"/>
                  <a:gd name="connsiteX40" fmla="*/ 1972877 w 2268808"/>
                  <a:gd name="connsiteY40" fmla="*/ 1060293 h 1837019"/>
                  <a:gd name="connsiteX41" fmla="*/ 1898894 w 2268808"/>
                  <a:gd name="connsiteY41" fmla="*/ 986319 h 1837019"/>
                  <a:gd name="connsiteX42" fmla="*/ 1874233 w 2268808"/>
                  <a:gd name="connsiteY42" fmla="*/ 949332 h 1837019"/>
                  <a:gd name="connsiteX43" fmla="*/ 1837242 w 2268808"/>
                  <a:gd name="connsiteY43" fmla="*/ 912345 h 1837019"/>
                  <a:gd name="connsiteX44" fmla="*/ 1787920 w 2268808"/>
                  <a:gd name="connsiteY44" fmla="*/ 838371 h 1837019"/>
                  <a:gd name="connsiteX45" fmla="*/ 1775589 w 2268808"/>
                  <a:gd name="connsiteY45" fmla="*/ 801384 h 1837019"/>
                  <a:gd name="connsiteX46" fmla="*/ 1738598 w 2268808"/>
                  <a:gd name="connsiteY46" fmla="*/ 764397 h 1837019"/>
                  <a:gd name="connsiteX47" fmla="*/ 1689276 w 2268808"/>
                  <a:gd name="connsiteY47" fmla="*/ 690423 h 1837019"/>
                  <a:gd name="connsiteX48" fmla="*/ 1652284 w 2268808"/>
                  <a:gd name="connsiteY48" fmla="*/ 653436 h 1837019"/>
                  <a:gd name="connsiteX49" fmla="*/ 1578301 w 2268808"/>
                  <a:gd name="connsiteY49" fmla="*/ 604120 h 1837019"/>
                  <a:gd name="connsiteX50" fmla="*/ 1541310 w 2268808"/>
                  <a:gd name="connsiteY50" fmla="*/ 579462 h 1837019"/>
                  <a:gd name="connsiteX51" fmla="*/ 1504319 w 2268808"/>
                  <a:gd name="connsiteY51" fmla="*/ 554804 h 1837019"/>
                  <a:gd name="connsiteX52" fmla="*/ 1467327 w 2268808"/>
                  <a:gd name="connsiteY52" fmla="*/ 530146 h 1837019"/>
                  <a:gd name="connsiteX53" fmla="*/ 1405675 w 2268808"/>
                  <a:gd name="connsiteY53" fmla="*/ 468501 h 1837019"/>
                  <a:gd name="connsiteX54" fmla="*/ 1331692 w 2268808"/>
                  <a:gd name="connsiteY54" fmla="*/ 406856 h 1837019"/>
                  <a:gd name="connsiteX55" fmla="*/ 1282370 w 2268808"/>
                  <a:gd name="connsiteY55" fmla="*/ 332882 h 1837019"/>
                  <a:gd name="connsiteX56" fmla="*/ 1245378 w 2268808"/>
                  <a:gd name="connsiteY56" fmla="*/ 258908 h 1837019"/>
                  <a:gd name="connsiteX57" fmla="*/ 1196057 w 2268808"/>
                  <a:gd name="connsiteY57" fmla="*/ 86302 h 1837019"/>
                  <a:gd name="connsiteX58" fmla="*/ 1134404 w 2268808"/>
                  <a:gd name="connsiteY58" fmla="*/ 24657 h 1837019"/>
                  <a:gd name="connsiteX59" fmla="*/ 1122074 w 2268808"/>
                  <a:gd name="connsiteY59" fmla="*/ 0 h 1837019"/>
                  <a:gd name="connsiteX0" fmla="*/ 1122074 w 2268808"/>
                  <a:gd name="connsiteY0" fmla="*/ 0 h 1837019"/>
                  <a:gd name="connsiteX1" fmla="*/ 1122074 w 2268808"/>
                  <a:gd name="connsiteY1" fmla="*/ 0 h 1837019"/>
                  <a:gd name="connsiteX2" fmla="*/ 974108 w 2268808"/>
                  <a:gd name="connsiteY2" fmla="*/ 86302 h 1837019"/>
                  <a:gd name="connsiteX3" fmla="*/ 826142 w 2268808"/>
                  <a:gd name="connsiteY3" fmla="*/ 271237 h 1837019"/>
                  <a:gd name="connsiteX4" fmla="*/ 776820 w 2268808"/>
                  <a:gd name="connsiteY4" fmla="*/ 345211 h 1837019"/>
                  <a:gd name="connsiteX5" fmla="*/ 665846 w 2268808"/>
                  <a:gd name="connsiteY5" fmla="*/ 493159 h 1837019"/>
                  <a:gd name="connsiteX6" fmla="*/ 542541 w 2268808"/>
                  <a:gd name="connsiteY6" fmla="*/ 678094 h 1837019"/>
                  <a:gd name="connsiteX7" fmla="*/ 419236 w 2268808"/>
                  <a:gd name="connsiteY7" fmla="*/ 813713 h 1837019"/>
                  <a:gd name="connsiteX8" fmla="*/ 320592 w 2268808"/>
                  <a:gd name="connsiteY8" fmla="*/ 961661 h 1837019"/>
                  <a:gd name="connsiteX9" fmla="*/ 135635 w 2268808"/>
                  <a:gd name="connsiteY9" fmla="*/ 1146595 h 1837019"/>
                  <a:gd name="connsiteX10" fmla="*/ 36991 w 2268808"/>
                  <a:gd name="connsiteY10" fmla="*/ 1306872 h 1837019"/>
                  <a:gd name="connsiteX11" fmla="*/ 0 w 2268808"/>
                  <a:gd name="connsiteY11" fmla="*/ 1664413 h 1837019"/>
                  <a:gd name="connsiteX12" fmla="*/ 36991 w 2268808"/>
                  <a:gd name="connsiteY12" fmla="*/ 1689071 h 1837019"/>
                  <a:gd name="connsiteX13" fmla="*/ 73983 w 2268808"/>
                  <a:gd name="connsiteY13" fmla="*/ 1726058 h 1837019"/>
                  <a:gd name="connsiteX14" fmla="*/ 197288 w 2268808"/>
                  <a:gd name="connsiteY14" fmla="*/ 1763045 h 1837019"/>
                  <a:gd name="connsiteX15" fmla="*/ 308262 w 2268808"/>
                  <a:gd name="connsiteY15" fmla="*/ 1775374 h 1837019"/>
                  <a:gd name="connsiteX16" fmla="*/ 431567 w 2268808"/>
                  <a:gd name="connsiteY16" fmla="*/ 1787703 h 1837019"/>
                  <a:gd name="connsiteX17" fmla="*/ 591863 w 2268808"/>
                  <a:gd name="connsiteY17" fmla="*/ 1824690 h 1837019"/>
                  <a:gd name="connsiteX18" fmla="*/ 628854 w 2268808"/>
                  <a:gd name="connsiteY18" fmla="*/ 1837019 h 1837019"/>
                  <a:gd name="connsiteX19" fmla="*/ 1035760 w 2268808"/>
                  <a:gd name="connsiteY19" fmla="*/ 1824690 h 1837019"/>
                  <a:gd name="connsiteX20" fmla="*/ 1109743 w 2268808"/>
                  <a:gd name="connsiteY20" fmla="*/ 1800032 h 1837019"/>
                  <a:gd name="connsiteX21" fmla="*/ 1159065 w 2268808"/>
                  <a:gd name="connsiteY21" fmla="*/ 1787703 h 1837019"/>
                  <a:gd name="connsiteX22" fmla="*/ 1307031 w 2268808"/>
                  <a:gd name="connsiteY22" fmla="*/ 1775374 h 1837019"/>
                  <a:gd name="connsiteX23" fmla="*/ 1467327 w 2268808"/>
                  <a:gd name="connsiteY23" fmla="*/ 1750716 h 1837019"/>
                  <a:gd name="connsiteX24" fmla="*/ 1713937 w 2268808"/>
                  <a:gd name="connsiteY24" fmla="*/ 1713729 h 1837019"/>
                  <a:gd name="connsiteX25" fmla="*/ 2145504 w 2268808"/>
                  <a:gd name="connsiteY25" fmla="*/ 1689071 h 1837019"/>
                  <a:gd name="connsiteX26" fmla="*/ 2182495 w 2268808"/>
                  <a:gd name="connsiteY26" fmla="*/ 1676742 h 1837019"/>
                  <a:gd name="connsiteX27" fmla="*/ 2256478 w 2268808"/>
                  <a:gd name="connsiteY27" fmla="*/ 1627426 h 1837019"/>
                  <a:gd name="connsiteX28" fmla="*/ 2268808 w 2268808"/>
                  <a:gd name="connsiteY28" fmla="*/ 1590439 h 1837019"/>
                  <a:gd name="connsiteX29" fmla="*/ 2256478 w 2268808"/>
                  <a:gd name="connsiteY29" fmla="*/ 1553452 h 1837019"/>
                  <a:gd name="connsiteX30" fmla="*/ 2244147 w 2268808"/>
                  <a:gd name="connsiteY30" fmla="*/ 1504136 h 1837019"/>
                  <a:gd name="connsiteX31" fmla="*/ 2231817 w 2268808"/>
                  <a:gd name="connsiteY31" fmla="*/ 1467149 h 1837019"/>
                  <a:gd name="connsiteX32" fmla="*/ 2219486 w 2268808"/>
                  <a:gd name="connsiteY32" fmla="*/ 1417833 h 1837019"/>
                  <a:gd name="connsiteX33" fmla="*/ 2194825 w 2268808"/>
                  <a:gd name="connsiteY33" fmla="*/ 1343859 h 1837019"/>
                  <a:gd name="connsiteX34" fmla="*/ 2182495 w 2268808"/>
                  <a:gd name="connsiteY34" fmla="*/ 1306872 h 1837019"/>
                  <a:gd name="connsiteX35" fmla="*/ 2145504 w 2268808"/>
                  <a:gd name="connsiteY35" fmla="*/ 1232898 h 1837019"/>
                  <a:gd name="connsiteX36" fmla="*/ 2108512 w 2268808"/>
                  <a:gd name="connsiteY36" fmla="*/ 1220569 h 1837019"/>
                  <a:gd name="connsiteX37" fmla="*/ 2034529 w 2268808"/>
                  <a:gd name="connsiteY37" fmla="*/ 1109609 h 1837019"/>
                  <a:gd name="connsiteX38" fmla="*/ 2009868 w 2268808"/>
                  <a:gd name="connsiteY38" fmla="*/ 1072622 h 1837019"/>
                  <a:gd name="connsiteX39" fmla="*/ 1972877 w 2268808"/>
                  <a:gd name="connsiteY39" fmla="*/ 1060293 h 1837019"/>
                  <a:gd name="connsiteX40" fmla="*/ 1898894 w 2268808"/>
                  <a:gd name="connsiteY40" fmla="*/ 986319 h 1837019"/>
                  <a:gd name="connsiteX41" fmla="*/ 1874233 w 2268808"/>
                  <a:gd name="connsiteY41" fmla="*/ 949332 h 1837019"/>
                  <a:gd name="connsiteX42" fmla="*/ 1837242 w 2268808"/>
                  <a:gd name="connsiteY42" fmla="*/ 912345 h 1837019"/>
                  <a:gd name="connsiteX43" fmla="*/ 1787920 w 2268808"/>
                  <a:gd name="connsiteY43" fmla="*/ 838371 h 1837019"/>
                  <a:gd name="connsiteX44" fmla="*/ 1775589 w 2268808"/>
                  <a:gd name="connsiteY44" fmla="*/ 801384 h 1837019"/>
                  <a:gd name="connsiteX45" fmla="*/ 1738598 w 2268808"/>
                  <a:gd name="connsiteY45" fmla="*/ 764397 h 1837019"/>
                  <a:gd name="connsiteX46" fmla="*/ 1689276 w 2268808"/>
                  <a:gd name="connsiteY46" fmla="*/ 690423 h 1837019"/>
                  <a:gd name="connsiteX47" fmla="*/ 1652284 w 2268808"/>
                  <a:gd name="connsiteY47" fmla="*/ 653436 h 1837019"/>
                  <a:gd name="connsiteX48" fmla="*/ 1578301 w 2268808"/>
                  <a:gd name="connsiteY48" fmla="*/ 604120 h 1837019"/>
                  <a:gd name="connsiteX49" fmla="*/ 1541310 w 2268808"/>
                  <a:gd name="connsiteY49" fmla="*/ 579462 h 1837019"/>
                  <a:gd name="connsiteX50" fmla="*/ 1504319 w 2268808"/>
                  <a:gd name="connsiteY50" fmla="*/ 554804 h 1837019"/>
                  <a:gd name="connsiteX51" fmla="*/ 1467327 w 2268808"/>
                  <a:gd name="connsiteY51" fmla="*/ 530146 h 1837019"/>
                  <a:gd name="connsiteX52" fmla="*/ 1405675 w 2268808"/>
                  <a:gd name="connsiteY52" fmla="*/ 468501 h 1837019"/>
                  <a:gd name="connsiteX53" fmla="*/ 1331692 w 2268808"/>
                  <a:gd name="connsiteY53" fmla="*/ 406856 h 1837019"/>
                  <a:gd name="connsiteX54" fmla="*/ 1282370 w 2268808"/>
                  <a:gd name="connsiteY54" fmla="*/ 332882 h 1837019"/>
                  <a:gd name="connsiteX55" fmla="*/ 1245378 w 2268808"/>
                  <a:gd name="connsiteY55" fmla="*/ 258908 h 1837019"/>
                  <a:gd name="connsiteX56" fmla="*/ 1196057 w 2268808"/>
                  <a:gd name="connsiteY56" fmla="*/ 86302 h 1837019"/>
                  <a:gd name="connsiteX57" fmla="*/ 1134404 w 2268808"/>
                  <a:gd name="connsiteY57" fmla="*/ 24657 h 1837019"/>
                  <a:gd name="connsiteX58" fmla="*/ 1122074 w 2268808"/>
                  <a:gd name="connsiteY58" fmla="*/ 0 h 1837019"/>
                  <a:gd name="connsiteX0" fmla="*/ 1122880 w 2269614"/>
                  <a:gd name="connsiteY0" fmla="*/ 0 h 1837019"/>
                  <a:gd name="connsiteX1" fmla="*/ 1122880 w 2269614"/>
                  <a:gd name="connsiteY1" fmla="*/ 0 h 1837019"/>
                  <a:gd name="connsiteX2" fmla="*/ 974914 w 2269614"/>
                  <a:gd name="connsiteY2" fmla="*/ 86302 h 1837019"/>
                  <a:gd name="connsiteX3" fmla="*/ 826948 w 2269614"/>
                  <a:gd name="connsiteY3" fmla="*/ 271237 h 1837019"/>
                  <a:gd name="connsiteX4" fmla="*/ 777626 w 2269614"/>
                  <a:gd name="connsiteY4" fmla="*/ 345211 h 1837019"/>
                  <a:gd name="connsiteX5" fmla="*/ 666652 w 2269614"/>
                  <a:gd name="connsiteY5" fmla="*/ 493159 h 1837019"/>
                  <a:gd name="connsiteX6" fmla="*/ 543347 w 2269614"/>
                  <a:gd name="connsiteY6" fmla="*/ 678094 h 1837019"/>
                  <a:gd name="connsiteX7" fmla="*/ 420042 w 2269614"/>
                  <a:gd name="connsiteY7" fmla="*/ 813713 h 1837019"/>
                  <a:gd name="connsiteX8" fmla="*/ 321398 w 2269614"/>
                  <a:gd name="connsiteY8" fmla="*/ 961661 h 1837019"/>
                  <a:gd name="connsiteX9" fmla="*/ 136441 w 2269614"/>
                  <a:gd name="connsiteY9" fmla="*/ 1146595 h 1837019"/>
                  <a:gd name="connsiteX10" fmla="*/ 37797 w 2269614"/>
                  <a:gd name="connsiteY10" fmla="*/ 1306872 h 1837019"/>
                  <a:gd name="connsiteX11" fmla="*/ 806 w 2269614"/>
                  <a:gd name="connsiteY11" fmla="*/ 1664413 h 1837019"/>
                  <a:gd name="connsiteX12" fmla="*/ 74789 w 2269614"/>
                  <a:gd name="connsiteY12" fmla="*/ 1726058 h 1837019"/>
                  <a:gd name="connsiteX13" fmla="*/ 198094 w 2269614"/>
                  <a:gd name="connsiteY13" fmla="*/ 1763045 h 1837019"/>
                  <a:gd name="connsiteX14" fmla="*/ 309068 w 2269614"/>
                  <a:gd name="connsiteY14" fmla="*/ 1775374 h 1837019"/>
                  <a:gd name="connsiteX15" fmla="*/ 432373 w 2269614"/>
                  <a:gd name="connsiteY15" fmla="*/ 1787703 h 1837019"/>
                  <a:gd name="connsiteX16" fmla="*/ 592669 w 2269614"/>
                  <a:gd name="connsiteY16" fmla="*/ 1824690 h 1837019"/>
                  <a:gd name="connsiteX17" fmla="*/ 629660 w 2269614"/>
                  <a:gd name="connsiteY17" fmla="*/ 1837019 h 1837019"/>
                  <a:gd name="connsiteX18" fmla="*/ 1036566 w 2269614"/>
                  <a:gd name="connsiteY18" fmla="*/ 1824690 h 1837019"/>
                  <a:gd name="connsiteX19" fmla="*/ 1110549 w 2269614"/>
                  <a:gd name="connsiteY19" fmla="*/ 1800032 h 1837019"/>
                  <a:gd name="connsiteX20" fmla="*/ 1159871 w 2269614"/>
                  <a:gd name="connsiteY20" fmla="*/ 1787703 h 1837019"/>
                  <a:gd name="connsiteX21" fmla="*/ 1307837 w 2269614"/>
                  <a:gd name="connsiteY21" fmla="*/ 1775374 h 1837019"/>
                  <a:gd name="connsiteX22" fmla="*/ 1468133 w 2269614"/>
                  <a:gd name="connsiteY22" fmla="*/ 1750716 h 1837019"/>
                  <a:gd name="connsiteX23" fmla="*/ 1714743 w 2269614"/>
                  <a:gd name="connsiteY23" fmla="*/ 1713729 h 1837019"/>
                  <a:gd name="connsiteX24" fmla="*/ 2146310 w 2269614"/>
                  <a:gd name="connsiteY24" fmla="*/ 1689071 h 1837019"/>
                  <a:gd name="connsiteX25" fmla="*/ 2183301 w 2269614"/>
                  <a:gd name="connsiteY25" fmla="*/ 1676742 h 1837019"/>
                  <a:gd name="connsiteX26" fmla="*/ 2257284 w 2269614"/>
                  <a:gd name="connsiteY26" fmla="*/ 1627426 h 1837019"/>
                  <a:gd name="connsiteX27" fmla="*/ 2269614 w 2269614"/>
                  <a:gd name="connsiteY27" fmla="*/ 1590439 h 1837019"/>
                  <a:gd name="connsiteX28" fmla="*/ 2257284 w 2269614"/>
                  <a:gd name="connsiteY28" fmla="*/ 1553452 h 1837019"/>
                  <a:gd name="connsiteX29" fmla="*/ 2244953 w 2269614"/>
                  <a:gd name="connsiteY29" fmla="*/ 1504136 h 1837019"/>
                  <a:gd name="connsiteX30" fmla="*/ 2232623 w 2269614"/>
                  <a:gd name="connsiteY30" fmla="*/ 1467149 h 1837019"/>
                  <a:gd name="connsiteX31" fmla="*/ 2220292 w 2269614"/>
                  <a:gd name="connsiteY31" fmla="*/ 1417833 h 1837019"/>
                  <a:gd name="connsiteX32" fmla="*/ 2195631 w 2269614"/>
                  <a:gd name="connsiteY32" fmla="*/ 1343859 h 1837019"/>
                  <a:gd name="connsiteX33" fmla="*/ 2183301 w 2269614"/>
                  <a:gd name="connsiteY33" fmla="*/ 1306872 h 1837019"/>
                  <a:gd name="connsiteX34" fmla="*/ 2146310 w 2269614"/>
                  <a:gd name="connsiteY34" fmla="*/ 1232898 h 1837019"/>
                  <a:gd name="connsiteX35" fmla="*/ 2109318 w 2269614"/>
                  <a:gd name="connsiteY35" fmla="*/ 1220569 h 1837019"/>
                  <a:gd name="connsiteX36" fmla="*/ 2035335 w 2269614"/>
                  <a:gd name="connsiteY36" fmla="*/ 1109609 h 1837019"/>
                  <a:gd name="connsiteX37" fmla="*/ 2010674 w 2269614"/>
                  <a:gd name="connsiteY37" fmla="*/ 1072622 h 1837019"/>
                  <a:gd name="connsiteX38" fmla="*/ 1973683 w 2269614"/>
                  <a:gd name="connsiteY38" fmla="*/ 1060293 h 1837019"/>
                  <a:gd name="connsiteX39" fmla="*/ 1899700 w 2269614"/>
                  <a:gd name="connsiteY39" fmla="*/ 986319 h 1837019"/>
                  <a:gd name="connsiteX40" fmla="*/ 1875039 w 2269614"/>
                  <a:gd name="connsiteY40" fmla="*/ 949332 h 1837019"/>
                  <a:gd name="connsiteX41" fmla="*/ 1838048 w 2269614"/>
                  <a:gd name="connsiteY41" fmla="*/ 912345 h 1837019"/>
                  <a:gd name="connsiteX42" fmla="*/ 1788726 w 2269614"/>
                  <a:gd name="connsiteY42" fmla="*/ 838371 h 1837019"/>
                  <a:gd name="connsiteX43" fmla="*/ 1776395 w 2269614"/>
                  <a:gd name="connsiteY43" fmla="*/ 801384 h 1837019"/>
                  <a:gd name="connsiteX44" fmla="*/ 1739404 w 2269614"/>
                  <a:gd name="connsiteY44" fmla="*/ 764397 h 1837019"/>
                  <a:gd name="connsiteX45" fmla="*/ 1690082 w 2269614"/>
                  <a:gd name="connsiteY45" fmla="*/ 690423 h 1837019"/>
                  <a:gd name="connsiteX46" fmla="*/ 1653090 w 2269614"/>
                  <a:gd name="connsiteY46" fmla="*/ 653436 h 1837019"/>
                  <a:gd name="connsiteX47" fmla="*/ 1579107 w 2269614"/>
                  <a:gd name="connsiteY47" fmla="*/ 604120 h 1837019"/>
                  <a:gd name="connsiteX48" fmla="*/ 1542116 w 2269614"/>
                  <a:gd name="connsiteY48" fmla="*/ 579462 h 1837019"/>
                  <a:gd name="connsiteX49" fmla="*/ 1505125 w 2269614"/>
                  <a:gd name="connsiteY49" fmla="*/ 554804 h 1837019"/>
                  <a:gd name="connsiteX50" fmla="*/ 1468133 w 2269614"/>
                  <a:gd name="connsiteY50" fmla="*/ 530146 h 1837019"/>
                  <a:gd name="connsiteX51" fmla="*/ 1406481 w 2269614"/>
                  <a:gd name="connsiteY51" fmla="*/ 468501 h 1837019"/>
                  <a:gd name="connsiteX52" fmla="*/ 1332498 w 2269614"/>
                  <a:gd name="connsiteY52" fmla="*/ 406856 h 1837019"/>
                  <a:gd name="connsiteX53" fmla="*/ 1283176 w 2269614"/>
                  <a:gd name="connsiteY53" fmla="*/ 332882 h 1837019"/>
                  <a:gd name="connsiteX54" fmla="*/ 1246184 w 2269614"/>
                  <a:gd name="connsiteY54" fmla="*/ 258908 h 1837019"/>
                  <a:gd name="connsiteX55" fmla="*/ 1196863 w 2269614"/>
                  <a:gd name="connsiteY55" fmla="*/ 86302 h 1837019"/>
                  <a:gd name="connsiteX56" fmla="*/ 1135210 w 2269614"/>
                  <a:gd name="connsiteY56" fmla="*/ 24657 h 1837019"/>
                  <a:gd name="connsiteX57" fmla="*/ 1122880 w 2269614"/>
                  <a:gd name="connsiteY57" fmla="*/ 0 h 1837019"/>
                  <a:gd name="connsiteX0" fmla="*/ 1122880 w 2269614"/>
                  <a:gd name="connsiteY0" fmla="*/ 0 h 1837019"/>
                  <a:gd name="connsiteX1" fmla="*/ 1122880 w 2269614"/>
                  <a:gd name="connsiteY1" fmla="*/ 0 h 1837019"/>
                  <a:gd name="connsiteX2" fmla="*/ 974914 w 2269614"/>
                  <a:gd name="connsiteY2" fmla="*/ 86302 h 1837019"/>
                  <a:gd name="connsiteX3" fmla="*/ 826948 w 2269614"/>
                  <a:gd name="connsiteY3" fmla="*/ 271237 h 1837019"/>
                  <a:gd name="connsiteX4" fmla="*/ 777626 w 2269614"/>
                  <a:gd name="connsiteY4" fmla="*/ 345211 h 1837019"/>
                  <a:gd name="connsiteX5" fmla="*/ 666652 w 2269614"/>
                  <a:gd name="connsiteY5" fmla="*/ 493159 h 1837019"/>
                  <a:gd name="connsiteX6" fmla="*/ 543347 w 2269614"/>
                  <a:gd name="connsiteY6" fmla="*/ 678094 h 1837019"/>
                  <a:gd name="connsiteX7" fmla="*/ 420042 w 2269614"/>
                  <a:gd name="connsiteY7" fmla="*/ 813713 h 1837019"/>
                  <a:gd name="connsiteX8" fmla="*/ 321398 w 2269614"/>
                  <a:gd name="connsiteY8" fmla="*/ 961661 h 1837019"/>
                  <a:gd name="connsiteX9" fmla="*/ 136441 w 2269614"/>
                  <a:gd name="connsiteY9" fmla="*/ 1146595 h 1837019"/>
                  <a:gd name="connsiteX10" fmla="*/ 37797 w 2269614"/>
                  <a:gd name="connsiteY10" fmla="*/ 1306872 h 1837019"/>
                  <a:gd name="connsiteX11" fmla="*/ 806 w 2269614"/>
                  <a:gd name="connsiteY11" fmla="*/ 1664413 h 1837019"/>
                  <a:gd name="connsiteX12" fmla="*/ 74789 w 2269614"/>
                  <a:gd name="connsiteY12" fmla="*/ 1726058 h 1837019"/>
                  <a:gd name="connsiteX13" fmla="*/ 309068 w 2269614"/>
                  <a:gd name="connsiteY13" fmla="*/ 1775374 h 1837019"/>
                  <a:gd name="connsiteX14" fmla="*/ 432373 w 2269614"/>
                  <a:gd name="connsiteY14" fmla="*/ 1787703 h 1837019"/>
                  <a:gd name="connsiteX15" fmla="*/ 592669 w 2269614"/>
                  <a:gd name="connsiteY15" fmla="*/ 1824690 h 1837019"/>
                  <a:gd name="connsiteX16" fmla="*/ 629660 w 2269614"/>
                  <a:gd name="connsiteY16" fmla="*/ 1837019 h 1837019"/>
                  <a:gd name="connsiteX17" fmla="*/ 1036566 w 2269614"/>
                  <a:gd name="connsiteY17" fmla="*/ 1824690 h 1837019"/>
                  <a:gd name="connsiteX18" fmla="*/ 1110549 w 2269614"/>
                  <a:gd name="connsiteY18" fmla="*/ 1800032 h 1837019"/>
                  <a:gd name="connsiteX19" fmla="*/ 1159871 w 2269614"/>
                  <a:gd name="connsiteY19" fmla="*/ 1787703 h 1837019"/>
                  <a:gd name="connsiteX20" fmla="*/ 1307837 w 2269614"/>
                  <a:gd name="connsiteY20" fmla="*/ 1775374 h 1837019"/>
                  <a:gd name="connsiteX21" fmla="*/ 1468133 w 2269614"/>
                  <a:gd name="connsiteY21" fmla="*/ 1750716 h 1837019"/>
                  <a:gd name="connsiteX22" fmla="*/ 1714743 w 2269614"/>
                  <a:gd name="connsiteY22" fmla="*/ 1713729 h 1837019"/>
                  <a:gd name="connsiteX23" fmla="*/ 2146310 w 2269614"/>
                  <a:gd name="connsiteY23" fmla="*/ 1689071 h 1837019"/>
                  <a:gd name="connsiteX24" fmla="*/ 2183301 w 2269614"/>
                  <a:gd name="connsiteY24" fmla="*/ 1676742 h 1837019"/>
                  <a:gd name="connsiteX25" fmla="*/ 2257284 w 2269614"/>
                  <a:gd name="connsiteY25" fmla="*/ 1627426 h 1837019"/>
                  <a:gd name="connsiteX26" fmla="*/ 2269614 w 2269614"/>
                  <a:gd name="connsiteY26" fmla="*/ 1590439 h 1837019"/>
                  <a:gd name="connsiteX27" fmla="*/ 2257284 w 2269614"/>
                  <a:gd name="connsiteY27" fmla="*/ 1553452 h 1837019"/>
                  <a:gd name="connsiteX28" fmla="*/ 2244953 w 2269614"/>
                  <a:gd name="connsiteY28" fmla="*/ 1504136 h 1837019"/>
                  <a:gd name="connsiteX29" fmla="*/ 2232623 w 2269614"/>
                  <a:gd name="connsiteY29" fmla="*/ 1467149 h 1837019"/>
                  <a:gd name="connsiteX30" fmla="*/ 2220292 w 2269614"/>
                  <a:gd name="connsiteY30" fmla="*/ 1417833 h 1837019"/>
                  <a:gd name="connsiteX31" fmla="*/ 2195631 w 2269614"/>
                  <a:gd name="connsiteY31" fmla="*/ 1343859 h 1837019"/>
                  <a:gd name="connsiteX32" fmla="*/ 2183301 w 2269614"/>
                  <a:gd name="connsiteY32" fmla="*/ 1306872 h 1837019"/>
                  <a:gd name="connsiteX33" fmla="*/ 2146310 w 2269614"/>
                  <a:gd name="connsiteY33" fmla="*/ 1232898 h 1837019"/>
                  <a:gd name="connsiteX34" fmla="*/ 2109318 w 2269614"/>
                  <a:gd name="connsiteY34" fmla="*/ 1220569 h 1837019"/>
                  <a:gd name="connsiteX35" fmla="*/ 2035335 w 2269614"/>
                  <a:gd name="connsiteY35" fmla="*/ 1109609 h 1837019"/>
                  <a:gd name="connsiteX36" fmla="*/ 2010674 w 2269614"/>
                  <a:gd name="connsiteY36" fmla="*/ 1072622 h 1837019"/>
                  <a:gd name="connsiteX37" fmla="*/ 1973683 w 2269614"/>
                  <a:gd name="connsiteY37" fmla="*/ 1060293 h 1837019"/>
                  <a:gd name="connsiteX38" fmla="*/ 1899700 w 2269614"/>
                  <a:gd name="connsiteY38" fmla="*/ 986319 h 1837019"/>
                  <a:gd name="connsiteX39" fmla="*/ 1875039 w 2269614"/>
                  <a:gd name="connsiteY39" fmla="*/ 949332 h 1837019"/>
                  <a:gd name="connsiteX40" fmla="*/ 1838048 w 2269614"/>
                  <a:gd name="connsiteY40" fmla="*/ 912345 h 1837019"/>
                  <a:gd name="connsiteX41" fmla="*/ 1788726 w 2269614"/>
                  <a:gd name="connsiteY41" fmla="*/ 838371 h 1837019"/>
                  <a:gd name="connsiteX42" fmla="*/ 1776395 w 2269614"/>
                  <a:gd name="connsiteY42" fmla="*/ 801384 h 1837019"/>
                  <a:gd name="connsiteX43" fmla="*/ 1739404 w 2269614"/>
                  <a:gd name="connsiteY43" fmla="*/ 764397 h 1837019"/>
                  <a:gd name="connsiteX44" fmla="*/ 1690082 w 2269614"/>
                  <a:gd name="connsiteY44" fmla="*/ 690423 h 1837019"/>
                  <a:gd name="connsiteX45" fmla="*/ 1653090 w 2269614"/>
                  <a:gd name="connsiteY45" fmla="*/ 653436 h 1837019"/>
                  <a:gd name="connsiteX46" fmla="*/ 1579107 w 2269614"/>
                  <a:gd name="connsiteY46" fmla="*/ 604120 h 1837019"/>
                  <a:gd name="connsiteX47" fmla="*/ 1542116 w 2269614"/>
                  <a:gd name="connsiteY47" fmla="*/ 579462 h 1837019"/>
                  <a:gd name="connsiteX48" fmla="*/ 1505125 w 2269614"/>
                  <a:gd name="connsiteY48" fmla="*/ 554804 h 1837019"/>
                  <a:gd name="connsiteX49" fmla="*/ 1468133 w 2269614"/>
                  <a:gd name="connsiteY49" fmla="*/ 530146 h 1837019"/>
                  <a:gd name="connsiteX50" fmla="*/ 1406481 w 2269614"/>
                  <a:gd name="connsiteY50" fmla="*/ 468501 h 1837019"/>
                  <a:gd name="connsiteX51" fmla="*/ 1332498 w 2269614"/>
                  <a:gd name="connsiteY51" fmla="*/ 406856 h 1837019"/>
                  <a:gd name="connsiteX52" fmla="*/ 1283176 w 2269614"/>
                  <a:gd name="connsiteY52" fmla="*/ 332882 h 1837019"/>
                  <a:gd name="connsiteX53" fmla="*/ 1246184 w 2269614"/>
                  <a:gd name="connsiteY53" fmla="*/ 258908 h 1837019"/>
                  <a:gd name="connsiteX54" fmla="*/ 1196863 w 2269614"/>
                  <a:gd name="connsiteY54" fmla="*/ 86302 h 1837019"/>
                  <a:gd name="connsiteX55" fmla="*/ 1135210 w 2269614"/>
                  <a:gd name="connsiteY55" fmla="*/ 24657 h 1837019"/>
                  <a:gd name="connsiteX56" fmla="*/ 1122880 w 2269614"/>
                  <a:gd name="connsiteY56" fmla="*/ 0 h 1837019"/>
                  <a:gd name="connsiteX0" fmla="*/ 1122880 w 2269614"/>
                  <a:gd name="connsiteY0" fmla="*/ 0 h 1837019"/>
                  <a:gd name="connsiteX1" fmla="*/ 1122880 w 2269614"/>
                  <a:gd name="connsiteY1" fmla="*/ 0 h 1837019"/>
                  <a:gd name="connsiteX2" fmla="*/ 974914 w 2269614"/>
                  <a:gd name="connsiteY2" fmla="*/ 86302 h 1837019"/>
                  <a:gd name="connsiteX3" fmla="*/ 826948 w 2269614"/>
                  <a:gd name="connsiteY3" fmla="*/ 271237 h 1837019"/>
                  <a:gd name="connsiteX4" fmla="*/ 777626 w 2269614"/>
                  <a:gd name="connsiteY4" fmla="*/ 345211 h 1837019"/>
                  <a:gd name="connsiteX5" fmla="*/ 666652 w 2269614"/>
                  <a:gd name="connsiteY5" fmla="*/ 493159 h 1837019"/>
                  <a:gd name="connsiteX6" fmla="*/ 543347 w 2269614"/>
                  <a:gd name="connsiteY6" fmla="*/ 678094 h 1837019"/>
                  <a:gd name="connsiteX7" fmla="*/ 420042 w 2269614"/>
                  <a:gd name="connsiteY7" fmla="*/ 813713 h 1837019"/>
                  <a:gd name="connsiteX8" fmla="*/ 321398 w 2269614"/>
                  <a:gd name="connsiteY8" fmla="*/ 961661 h 1837019"/>
                  <a:gd name="connsiteX9" fmla="*/ 136441 w 2269614"/>
                  <a:gd name="connsiteY9" fmla="*/ 1146595 h 1837019"/>
                  <a:gd name="connsiteX10" fmla="*/ 37797 w 2269614"/>
                  <a:gd name="connsiteY10" fmla="*/ 1306872 h 1837019"/>
                  <a:gd name="connsiteX11" fmla="*/ 806 w 2269614"/>
                  <a:gd name="connsiteY11" fmla="*/ 1664413 h 1837019"/>
                  <a:gd name="connsiteX12" fmla="*/ 74789 w 2269614"/>
                  <a:gd name="connsiteY12" fmla="*/ 1726058 h 1837019"/>
                  <a:gd name="connsiteX13" fmla="*/ 309068 w 2269614"/>
                  <a:gd name="connsiteY13" fmla="*/ 1775374 h 1837019"/>
                  <a:gd name="connsiteX14" fmla="*/ 592669 w 2269614"/>
                  <a:gd name="connsiteY14" fmla="*/ 1824690 h 1837019"/>
                  <a:gd name="connsiteX15" fmla="*/ 629660 w 2269614"/>
                  <a:gd name="connsiteY15" fmla="*/ 1837019 h 1837019"/>
                  <a:gd name="connsiteX16" fmla="*/ 1036566 w 2269614"/>
                  <a:gd name="connsiteY16" fmla="*/ 1824690 h 1837019"/>
                  <a:gd name="connsiteX17" fmla="*/ 1110549 w 2269614"/>
                  <a:gd name="connsiteY17" fmla="*/ 1800032 h 1837019"/>
                  <a:gd name="connsiteX18" fmla="*/ 1159871 w 2269614"/>
                  <a:gd name="connsiteY18" fmla="*/ 1787703 h 1837019"/>
                  <a:gd name="connsiteX19" fmla="*/ 1307837 w 2269614"/>
                  <a:gd name="connsiteY19" fmla="*/ 1775374 h 1837019"/>
                  <a:gd name="connsiteX20" fmla="*/ 1468133 w 2269614"/>
                  <a:gd name="connsiteY20" fmla="*/ 1750716 h 1837019"/>
                  <a:gd name="connsiteX21" fmla="*/ 1714743 w 2269614"/>
                  <a:gd name="connsiteY21" fmla="*/ 1713729 h 1837019"/>
                  <a:gd name="connsiteX22" fmla="*/ 2146310 w 2269614"/>
                  <a:gd name="connsiteY22" fmla="*/ 1689071 h 1837019"/>
                  <a:gd name="connsiteX23" fmla="*/ 2183301 w 2269614"/>
                  <a:gd name="connsiteY23" fmla="*/ 1676742 h 1837019"/>
                  <a:gd name="connsiteX24" fmla="*/ 2257284 w 2269614"/>
                  <a:gd name="connsiteY24" fmla="*/ 1627426 h 1837019"/>
                  <a:gd name="connsiteX25" fmla="*/ 2269614 w 2269614"/>
                  <a:gd name="connsiteY25" fmla="*/ 1590439 h 1837019"/>
                  <a:gd name="connsiteX26" fmla="*/ 2257284 w 2269614"/>
                  <a:gd name="connsiteY26" fmla="*/ 1553452 h 1837019"/>
                  <a:gd name="connsiteX27" fmla="*/ 2244953 w 2269614"/>
                  <a:gd name="connsiteY27" fmla="*/ 1504136 h 1837019"/>
                  <a:gd name="connsiteX28" fmla="*/ 2232623 w 2269614"/>
                  <a:gd name="connsiteY28" fmla="*/ 1467149 h 1837019"/>
                  <a:gd name="connsiteX29" fmla="*/ 2220292 w 2269614"/>
                  <a:gd name="connsiteY29" fmla="*/ 1417833 h 1837019"/>
                  <a:gd name="connsiteX30" fmla="*/ 2195631 w 2269614"/>
                  <a:gd name="connsiteY30" fmla="*/ 1343859 h 1837019"/>
                  <a:gd name="connsiteX31" fmla="*/ 2183301 w 2269614"/>
                  <a:gd name="connsiteY31" fmla="*/ 1306872 h 1837019"/>
                  <a:gd name="connsiteX32" fmla="*/ 2146310 w 2269614"/>
                  <a:gd name="connsiteY32" fmla="*/ 1232898 h 1837019"/>
                  <a:gd name="connsiteX33" fmla="*/ 2109318 w 2269614"/>
                  <a:gd name="connsiteY33" fmla="*/ 1220569 h 1837019"/>
                  <a:gd name="connsiteX34" fmla="*/ 2035335 w 2269614"/>
                  <a:gd name="connsiteY34" fmla="*/ 1109609 h 1837019"/>
                  <a:gd name="connsiteX35" fmla="*/ 2010674 w 2269614"/>
                  <a:gd name="connsiteY35" fmla="*/ 1072622 h 1837019"/>
                  <a:gd name="connsiteX36" fmla="*/ 1973683 w 2269614"/>
                  <a:gd name="connsiteY36" fmla="*/ 1060293 h 1837019"/>
                  <a:gd name="connsiteX37" fmla="*/ 1899700 w 2269614"/>
                  <a:gd name="connsiteY37" fmla="*/ 986319 h 1837019"/>
                  <a:gd name="connsiteX38" fmla="*/ 1875039 w 2269614"/>
                  <a:gd name="connsiteY38" fmla="*/ 949332 h 1837019"/>
                  <a:gd name="connsiteX39" fmla="*/ 1838048 w 2269614"/>
                  <a:gd name="connsiteY39" fmla="*/ 912345 h 1837019"/>
                  <a:gd name="connsiteX40" fmla="*/ 1788726 w 2269614"/>
                  <a:gd name="connsiteY40" fmla="*/ 838371 h 1837019"/>
                  <a:gd name="connsiteX41" fmla="*/ 1776395 w 2269614"/>
                  <a:gd name="connsiteY41" fmla="*/ 801384 h 1837019"/>
                  <a:gd name="connsiteX42" fmla="*/ 1739404 w 2269614"/>
                  <a:gd name="connsiteY42" fmla="*/ 764397 h 1837019"/>
                  <a:gd name="connsiteX43" fmla="*/ 1690082 w 2269614"/>
                  <a:gd name="connsiteY43" fmla="*/ 690423 h 1837019"/>
                  <a:gd name="connsiteX44" fmla="*/ 1653090 w 2269614"/>
                  <a:gd name="connsiteY44" fmla="*/ 653436 h 1837019"/>
                  <a:gd name="connsiteX45" fmla="*/ 1579107 w 2269614"/>
                  <a:gd name="connsiteY45" fmla="*/ 604120 h 1837019"/>
                  <a:gd name="connsiteX46" fmla="*/ 1542116 w 2269614"/>
                  <a:gd name="connsiteY46" fmla="*/ 579462 h 1837019"/>
                  <a:gd name="connsiteX47" fmla="*/ 1505125 w 2269614"/>
                  <a:gd name="connsiteY47" fmla="*/ 554804 h 1837019"/>
                  <a:gd name="connsiteX48" fmla="*/ 1468133 w 2269614"/>
                  <a:gd name="connsiteY48" fmla="*/ 530146 h 1837019"/>
                  <a:gd name="connsiteX49" fmla="*/ 1406481 w 2269614"/>
                  <a:gd name="connsiteY49" fmla="*/ 468501 h 1837019"/>
                  <a:gd name="connsiteX50" fmla="*/ 1332498 w 2269614"/>
                  <a:gd name="connsiteY50" fmla="*/ 406856 h 1837019"/>
                  <a:gd name="connsiteX51" fmla="*/ 1283176 w 2269614"/>
                  <a:gd name="connsiteY51" fmla="*/ 332882 h 1837019"/>
                  <a:gd name="connsiteX52" fmla="*/ 1246184 w 2269614"/>
                  <a:gd name="connsiteY52" fmla="*/ 258908 h 1837019"/>
                  <a:gd name="connsiteX53" fmla="*/ 1196863 w 2269614"/>
                  <a:gd name="connsiteY53" fmla="*/ 86302 h 1837019"/>
                  <a:gd name="connsiteX54" fmla="*/ 1135210 w 2269614"/>
                  <a:gd name="connsiteY54" fmla="*/ 24657 h 1837019"/>
                  <a:gd name="connsiteX55" fmla="*/ 1122880 w 2269614"/>
                  <a:gd name="connsiteY55" fmla="*/ 0 h 1837019"/>
                  <a:gd name="connsiteX0" fmla="*/ 1122880 w 2269614"/>
                  <a:gd name="connsiteY0" fmla="*/ 0 h 1837019"/>
                  <a:gd name="connsiteX1" fmla="*/ 1122880 w 2269614"/>
                  <a:gd name="connsiteY1" fmla="*/ 0 h 1837019"/>
                  <a:gd name="connsiteX2" fmla="*/ 974914 w 2269614"/>
                  <a:gd name="connsiteY2" fmla="*/ 86302 h 1837019"/>
                  <a:gd name="connsiteX3" fmla="*/ 826948 w 2269614"/>
                  <a:gd name="connsiteY3" fmla="*/ 271237 h 1837019"/>
                  <a:gd name="connsiteX4" fmla="*/ 777626 w 2269614"/>
                  <a:gd name="connsiteY4" fmla="*/ 345211 h 1837019"/>
                  <a:gd name="connsiteX5" fmla="*/ 666652 w 2269614"/>
                  <a:gd name="connsiteY5" fmla="*/ 493159 h 1837019"/>
                  <a:gd name="connsiteX6" fmla="*/ 543347 w 2269614"/>
                  <a:gd name="connsiteY6" fmla="*/ 678094 h 1837019"/>
                  <a:gd name="connsiteX7" fmla="*/ 420042 w 2269614"/>
                  <a:gd name="connsiteY7" fmla="*/ 813713 h 1837019"/>
                  <a:gd name="connsiteX8" fmla="*/ 321398 w 2269614"/>
                  <a:gd name="connsiteY8" fmla="*/ 961661 h 1837019"/>
                  <a:gd name="connsiteX9" fmla="*/ 136441 w 2269614"/>
                  <a:gd name="connsiteY9" fmla="*/ 1146595 h 1837019"/>
                  <a:gd name="connsiteX10" fmla="*/ 37797 w 2269614"/>
                  <a:gd name="connsiteY10" fmla="*/ 1306872 h 1837019"/>
                  <a:gd name="connsiteX11" fmla="*/ 806 w 2269614"/>
                  <a:gd name="connsiteY11" fmla="*/ 1664413 h 1837019"/>
                  <a:gd name="connsiteX12" fmla="*/ 74789 w 2269614"/>
                  <a:gd name="connsiteY12" fmla="*/ 1726058 h 1837019"/>
                  <a:gd name="connsiteX13" fmla="*/ 309068 w 2269614"/>
                  <a:gd name="connsiteY13" fmla="*/ 1775374 h 1837019"/>
                  <a:gd name="connsiteX14" fmla="*/ 629660 w 2269614"/>
                  <a:gd name="connsiteY14" fmla="*/ 1837019 h 1837019"/>
                  <a:gd name="connsiteX15" fmla="*/ 1036566 w 2269614"/>
                  <a:gd name="connsiteY15" fmla="*/ 1824690 h 1837019"/>
                  <a:gd name="connsiteX16" fmla="*/ 1110549 w 2269614"/>
                  <a:gd name="connsiteY16" fmla="*/ 1800032 h 1837019"/>
                  <a:gd name="connsiteX17" fmla="*/ 1159871 w 2269614"/>
                  <a:gd name="connsiteY17" fmla="*/ 1787703 h 1837019"/>
                  <a:gd name="connsiteX18" fmla="*/ 1307837 w 2269614"/>
                  <a:gd name="connsiteY18" fmla="*/ 1775374 h 1837019"/>
                  <a:gd name="connsiteX19" fmla="*/ 1468133 w 2269614"/>
                  <a:gd name="connsiteY19" fmla="*/ 1750716 h 1837019"/>
                  <a:gd name="connsiteX20" fmla="*/ 1714743 w 2269614"/>
                  <a:gd name="connsiteY20" fmla="*/ 1713729 h 1837019"/>
                  <a:gd name="connsiteX21" fmla="*/ 2146310 w 2269614"/>
                  <a:gd name="connsiteY21" fmla="*/ 1689071 h 1837019"/>
                  <a:gd name="connsiteX22" fmla="*/ 2183301 w 2269614"/>
                  <a:gd name="connsiteY22" fmla="*/ 1676742 h 1837019"/>
                  <a:gd name="connsiteX23" fmla="*/ 2257284 w 2269614"/>
                  <a:gd name="connsiteY23" fmla="*/ 1627426 h 1837019"/>
                  <a:gd name="connsiteX24" fmla="*/ 2269614 w 2269614"/>
                  <a:gd name="connsiteY24" fmla="*/ 1590439 h 1837019"/>
                  <a:gd name="connsiteX25" fmla="*/ 2257284 w 2269614"/>
                  <a:gd name="connsiteY25" fmla="*/ 1553452 h 1837019"/>
                  <a:gd name="connsiteX26" fmla="*/ 2244953 w 2269614"/>
                  <a:gd name="connsiteY26" fmla="*/ 1504136 h 1837019"/>
                  <a:gd name="connsiteX27" fmla="*/ 2232623 w 2269614"/>
                  <a:gd name="connsiteY27" fmla="*/ 1467149 h 1837019"/>
                  <a:gd name="connsiteX28" fmla="*/ 2220292 w 2269614"/>
                  <a:gd name="connsiteY28" fmla="*/ 1417833 h 1837019"/>
                  <a:gd name="connsiteX29" fmla="*/ 2195631 w 2269614"/>
                  <a:gd name="connsiteY29" fmla="*/ 1343859 h 1837019"/>
                  <a:gd name="connsiteX30" fmla="*/ 2183301 w 2269614"/>
                  <a:gd name="connsiteY30" fmla="*/ 1306872 h 1837019"/>
                  <a:gd name="connsiteX31" fmla="*/ 2146310 w 2269614"/>
                  <a:gd name="connsiteY31" fmla="*/ 1232898 h 1837019"/>
                  <a:gd name="connsiteX32" fmla="*/ 2109318 w 2269614"/>
                  <a:gd name="connsiteY32" fmla="*/ 1220569 h 1837019"/>
                  <a:gd name="connsiteX33" fmla="*/ 2035335 w 2269614"/>
                  <a:gd name="connsiteY33" fmla="*/ 1109609 h 1837019"/>
                  <a:gd name="connsiteX34" fmla="*/ 2010674 w 2269614"/>
                  <a:gd name="connsiteY34" fmla="*/ 1072622 h 1837019"/>
                  <a:gd name="connsiteX35" fmla="*/ 1973683 w 2269614"/>
                  <a:gd name="connsiteY35" fmla="*/ 1060293 h 1837019"/>
                  <a:gd name="connsiteX36" fmla="*/ 1899700 w 2269614"/>
                  <a:gd name="connsiteY36" fmla="*/ 986319 h 1837019"/>
                  <a:gd name="connsiteX37" fmla="*/ 1875039 w 2269614"/>
                  <a:gd name="connsiteY37" fmla="*/ 949332 h 1837019"/>
                  <a:gd name="connsiteX38" fmla="*/ 1838048 w 2269614"/>
                  <a:gd name="connsiteY38" fmla="*/ 912345 h 1837019"/>
                  <a:gd name="connsiteX39" fmla="*/ 1788726 w 2269614"/>
                  <a:gd name="connsiteY39" fmla="*/ 838371 h 1837019"/>
                  <a:gd name="connsiteX40" fmla="*/ 1776395 w 2269614"/>
                  <a:gd name="connsiteY40" fmla="*/ 801384 h 1837019"/>
                  <a:gd name="connsiteX41" fmla="*/ 1739404 w 2269614"/>
                  <a:gd name="connsiteY41" fmla="*/ 764397 h 1837019"/>
                  <a:gd name="connsiteX42" fmla="*/ 1690082 w 2269614"/>
                  <a:gd name="connsiteY42" fmla="*/ 690423 h 1837019"/>
                  <a:gd name="connsiteX43" fmla="*/ 1653090 w 2269614"/>
                  <a:gd name="connsiteY43" fmla="*/ 653436 h 1837019"/>
                  <a:gd name="connsiteX44" fmla="*/ 1579107 w 2269614"/>
                  <a:gd name="connsiteY44" fmla="*/ 604120 h 1837019"/>
                  <a:gd name="connsiteX45" fmla="*/ 1542116 w 2269614"/>
                  <a:gd name="connsiteY45" fmla="*/ 579462 h 1837019"/>
                  <a:gd name="connsiteX46" fmla="*/ 1505125 w 2269614"/>
                  <a:gd name="connsiteY46" fmla="*/ 554804 h 1837019"/>
                  <a:gd name="connsiteX47" fmla="*/ 1468133 w 2269614"/>
                  <a:gd name="connsiteY47" fmla="*/ 530146 h 1837019"/>
                  <a:gd name="connsiteX48" fmla="*/ 1406481 w 2269614"/>
                  <a:gd name="connsiteY48" fmla="*/ 468501 h 1837019"/>
                  <a:gd name="connsiteX49" fmla="*/ 1332498 w 2269614"/>
                  <a:gd name="connsiteY49" fmla="*/ 406856 h 1837019"/>
                  <a:gd name="connsiteX50" fmla="*/ 1283176 w 2269614"/>
                  <a:gd name="connsiteY50" fmla="*/ 332882 h 1837019"/>
                  <a:gd name="connsiteX51" fmla="*/ 1246184 w 2269614"/>
                  <a:gd name="connsiteY51" fmla="*/ 258908 h 1837019"/>
                  <a:gd name="connsiteX52" fmla="*/ 1196863 w 2269614"/>
                  <a:gd name="connsiteY52" fmla="*/ 86302 h 1837019"/>
                  <a:gd name="connsiteX53" fmla="*/ 1135210 w 2269614"/>
                  <a:gd name="connsiteY53" fmla="*/ 24657 h 1837019"/>
                  <a:gd name="connsiteX54" fmla="*/ 1122880 w 2269614"/>
                  <a:gd name="connsiteY54" fmla="*/ 0 h 1837019"/>
                  <a:gd name="connsiteX0" fmla="*/ 1122880 w 2269614"/>
                  <a:gd name="connsiteY0" fmla="*/ 0 h 1825188"/>
                  <a:gd name="connsiteX1" fmla="*/ 1122880 w 2269614"/>
                  <a:gd name="connsiteY1" fmla="*/ 0 h 1825188"/>
                  <a:gd name="connsiteX2" fmla="*/ 974914 w 2269614"/>
                  <a:gd name="connsiteY2" fmla="*/ 86302 h 1825188"/>
                  <a:gd name="connsiteX3" fmla="*/ 826948 w 2269614"/>
                  <a:gd name="connsiteY3" fmla="*/ 271237 h 1825188"/>
                  <a:gd name="connsiteX4" fmla="*/ 777626 w 2269614"/>
                  <a:gd name="connsiteY4" fmla="*/ 345211 h 1825188"/>
                  <a:gd name="connsiteX5" fmla="*/ 666652 w 2269614"/>
                  <a:gd name="connsiteY5" fmla="*/ 493159 h 1825188"/>
                  <a:gd name="connsiteX6" fmla="*/ 543347 w 2269614"/>
                  <a:gd name="connsiteY6" fmla="*/ 678094 h 1825188"/>
                  <a:gd name="connsiteX7" fmla="*/ 420042 w 2269614"/>
                  <a:gd name="connsiteY7" fmla="*/ 813713 h 1825188"/>
                  <a:gd name="connsiteX8" fmla="*/ 321398 w 2269614"/>
                  <a:gd name="connsiteY8" fmla="*/ 961661 h 1825188"/>
                  <a:gd name="connsiteX9" fmla="*/ 136441 w 2269614"/>
                  <a:gd name="connsiteY9" fmla="*/ 1146595 h 1825188"/>
                  <a:gd name="connsiteX10" fmla="*/ 37797 w 2269614"/>
                  <a:gd name="connsiteY10" fmla="*/ 1306872 h 1825188"/>
                  <a:gd name="connsiteX11" fmla="*/ 806 w 2269614"/>
                  <a:gd name="connsiteY11" fmla="*/ 1664413 h 1825188"/>
                  <a:gd name="connsiteX12" fmla="*/ 74789 w 2269614"/>
                  <a:gd name="connsiteY12" fmla="*/ 1726058 h 1825188"/>
                  <a:gd name="connsiteX13" fmla="*/ 309068 w 2269614"/>
                  <a:gd name="connsiteY13" fmla="*/ 1775374 h 1825188"/>
                  <a:gd name="connsiteX14" fmla="*/ 1036566 w 2269614"/>
                  <a:gd name="connsiteY14" fmla="*/ 1824690 h 1825188"/>
                  <a:gd name="connsiteX15" fmla="*/ 1110549 w 2269614"/>
                  <a:gd name="connsiteY15" fmla="*/ 1800032 h 1825188"/>
                  <a:gd name="connsiteX16" fmla="*/ 1159871 w 2269614"/>
                  <a:gd name="connsiteY16" fmla="*/ 1787703 h 1825188"/>
                  <a:gd name="connsiteX17" fmla="*/ 1307837 w 2269614"/>
                  <a:gd name="connsiteY17" fmla="*/ 1775374 h 1825188"/>
                  <a:gd name="connsiteX18" fmla="*/ 1468133 w 2269614"/>
                  <a:gd name="connsiteY18" fmla="*/ 1750716 h 1825188"/>
                  <a:gd name="connsiteX19" fmla="*/ 1714743 w 2269614"/>
                  <a:gd name="connsiteY19" fmla="*/ 1713729 h 1825188"/>
                  <a:gd name="connsiteX20" fmla="*/ 2146310 w 2269614"/>
                  <a:gd name="connsiteY20" fmla="*/ 1689071 h 1825188"/>
                  <a:gd name="connsiteX21" fmla="*/ 2183301 w 2269614"/>
                  <a:gd name="connsiteY21" fmla="*/ 1676742 h 1825188"/>
                  <a:gd name="connsiteX22" fmla="*/ 2257284 w 2269614"/>
                  <a:gd name="connsiteY22" fmla="*/ 1627426 h 1825188"/>
                  <a:gd name="connsiteX23" fmla="*/ 2269614 w 2269614"/>
                  <a:gd name="connsiteY23" fmla="*/ 1590439 h 1825188"/>
                  <a:gd name="connsiteX24" fmla="*/ 2257284 w 2269614"/>
                  <a:gd name="connsiteY24" fmla="*/ 1553452 h 1825188"/>
                  <a:gd name="connsiteX25" fmla="*/ 2244953 w 2269614"/>
                  <a:gd name="connsiteY25" fmla="*/ 1504136 h 1825188"/>
                  <a:gd name="connsiteX26" fmla="*/ 2232623 w 2269614"/>
                  <a:gd name="connsiteY26" fmla="*/ 1467149 h 1825188"/>
                  <a:gd name="connsiteX27" fmla="*/ 2220292 w 2269614"/>
                  <a:gd name="connsiteY27" fmla="*/ 1417833 h 1825188"/>
                  <a:gd name="connsiteX28" fmla="*/ 2195631 w 2269614"/>
                  <a:gd name="connsiteY28" fmla="*/ 1343859 h 1825188"/>
                  <a:gd name="connsiteX29" fmla="*/ 2183301 w 2269614"/>
                  <a:gd name="connsiteY29" fmla="*/ 1306872 h 1825188"/>
                  <a:gd name="connsiteX30" fmla="*/ 2146310 w 2269614"/>
                  <a:gd name="connsiteY30" fmla="*/ 1232898 h 1825188"/>
                  <a:gd name="connsiteX31" fmla="*/ 2109318 w 2269614"/>
                  <a:gd name="connsiteY31" fmla="*/ 1220569 h 1825188"/>
                  <a:gd name="connsiteX32" fmla="*/ 2035335 w 2269614"/>
                  <a:gd name="connsiteY32" fmla="*/ 1109609 h 1825188"/>
                  <a:gd name="connsiteX33" fmla="*/ 2010674 w 2269614"/>
                  <a:gd name="connsiteY33" fmla="*/ 1072622 h 1825188"/>
                  <a:gd name="connsiteX34" fmla="*/ 1973683 w 2269614"/>
                  <a:gd name="connsiteY34" fmla="*/ 1060293 h 1825188"/>
                  <a:gd name="connsiteX35" fmla="*/ 1899700 w 2269614"/>
                  <a:gd name="connsiteY35" fmla="*/ 986319 h 1825188"/>
                  <a:gd name="connsiteX36" fmla="*/ 1875039 w 2269614"/>
                  <a:gd name="connsiteY36" fmla="*/ 949332 h 1825188"/>
                  <a:gd name="connsiteX37" fmla="*/ 1838048 w 2269614"/>
                  <a:gd name="connsiteY37" fmla="*/ 912345 h 1825188"/>
                  <a:gd name="connsiteX38" fmla="*/ 1788726 w 2269614"/>
                  <a:gd name="connsiteY38" fmla="*/ 838371 h 1825188"/>
                  <a:gd name="connsiteX39" fmla="*/ 1776395 w 2269614"/>
                  <a:gd name="connsiteY39" fmla="*/ 801384 h 1825188"/>
                  <a:gd name="connsiteX40" fmla="*/ 1739404 w 2269614"/>
                  <a:gd name="connsiteY40" fmla="*/ 764397 h 1825188"/>
                  <a:gd name="connsiteX41" fmla="*/ 1690082 w 2269614"/>
                  <a:gd name="connsiteY41" fmla="*/ 690423 h 1825188"/>
                  <a:gd name="connsiteX42" fmla="*/ 1653090 w 2269614"/>
                  <a:gd name="connsiteY42" fmla="*/ 653436 h 1825188"/>
                  <a:gd name="connsiteX43" fmla="*/ 1579107 w 2269614"/>
                  <a:gd name="connsiteY43" fmla="*/ 604120 h 1825188"/>
                  <a:gd name="connsiteX44" fmla="*/ 1542116 w 2269614"/>
                  <a:gd name="connsiteY44" fmla="*/ 579462 h 1825188"/>
                  <a:gd name="connsiteX45" fmla="*/ 1505125 w 2269614"/>
                  <a:gd name="connsiteY45" fmla="*/ 554804 h 1825188"/>
                  <a:gd name="connsiteX46" fmla="*/ 1468133 w 2269614"/>
                  <a:gd name="connsiteY46" fmla="*/ 530146 h 1825188"/>
                  <a:gd name="connsiteX47" fmla="*/ 1406481 w 2269614"/>
                  <a:gd name="connsiteY47" fmla="*/ 468501 h 1825188"/>
                  <a:gd name="connsiteX48" fmla="*/ 1332498 w 2269614"/>
                  <a:gd name="connsiteY48" fmla="*/ 406856 h 1825188"/>
                  <a:gd name="connsiteX49" fmla="*/ 1283176 w 2269614"/>
                  <a:gd name="connsiteY49" fmla="*/ 332882 h 1825188"/>
                  <a:gd name="connsiteX50" fmla="*/ 1246184 w 2269614"/>
                  <a:gd name="connsiteY50" fmla="*/ 258908 h 1825188"/>
                  <a:gd name="connsiteX51" fmla="*/ 1196863 w 2269614"/>
                  <a:gd name="connsiteY51" fmla="*/ 86302 h 1825188"/>
                  <a:gd name="connsiteX52" fmla="*/ 1135210 w 2269614"/>
                  <a:gd name="connsiteY52" fmla="*/ 24657 h 1825188"/>
                  <a:gd name="connsiteX53" fmla="*/ 1122880 w 2269614"/>
                  <a:gd name="connsiteY53" fmla="*/ 0 h 1825188"/>
                  <a:gd name="connsiteX0" fmla="*/ 1122880 w 2269614"/>
                  <a:gd name="connsiteY0" fmla="*/ 0 h 1825227"/>
                  <a:gd name="connsiteX1" fmla="*/ 1122880 w 2269614"/>
                  <a:gd name="connsiteY1" fmla="*/ 0 h 1825227"/>
                  <a:gd name="connsiteX2" fmla="*/ 974914 w 2269614"/>
                  <a:gd name="connsiteY2" fmla="*/ 86302 h 1825227"/>
                  <a:gd name="connsiteX3" fmla="*/ 826948 w 2269614"/>
                  <a:gd name="connsiteY3" fmla="*/ 271237 h 1825227"/>
                  <a:gd name="connsiteX4" fmla="*/ 777626 w 2269614"/>
                  <a:gd name="connsiteY4" fmla="*/ 345211 h 1825227"/>
                  <a:gd name="connsiteX5" fmla="*/ 666652 w 2269614"/>
                  <a:gd name="connsiteY5" fmla="*/ 493159 h 1825227"/>
                  <a:gd name="connsiteX6" fmla="*/ 543347 w 2269614"/>
                  <a:gd name="connsiteY6" fmla="*/ 678094 h 1825227"/>
                  <a:gd name="connsiteX7" fmla="*/ 420042 w 2269614"/>
                  <a:gd name="connsiteY7" fmla="*/ 813713 h 1825227"/>
                  <a:gd name="connsiteX8" fmla="*/ 321398 w 2269614"/>
                  <a:gd name="connsiteY8" fmla="*/ 961661 h 1825227"/>
                  <a:gd name="connsiteX9" fmla="*/ 136441 w 2269614"/>
                  <a:gd name="connsiteY9" fmla="*/ 1146595 h 1825227"/>
                  <a:gd name="connsiteX10" fmla="*/ 37797 w 2269614"/>
                  <a:gd name="connsiteY10" fmla="*/ 1306872 h 1825227"/>
                  <a:gd name="connsiteX11" fmla="*/ 806 w 2269614"/>
                  <a:gd name="connsiteY11" fmla="*/ 1664413 h 1825227"/>
                  <a:gd name="connsiteX12" fmla="*/ 74789 w 2269614"/>
                  <a:gd name="connsiteY12" fmla="*/ 1726058 h 1825227"/>
                  <a:gd name="connsiteX13" fmla="*/ 309068 w 2269614"/>
                  <a:gd name="connsiteY13" fmla="*/ 1775374 h 1825227"/>
                  <a:gd name="connsiteX14" fmla="*/ 1036566 w 2269614"/>
                  <a:gd name="connsiteY14" fmla="*/ 1824690 h 1825227"/>
                  <a:gd name="connsiteX15" fmla="*/ 1110549 w 2269614"/>
                  <a:gd name="connsiteY15" fmla="*/ 1800032 h 1825227"/>
                  <a:gd name="connsiteX16" fmla="*/ 1307837 w 2269614"/>
                  <a:gd name="connsiteY16" fmla="*/ 1775374 h 1825227"/>
                  <a:gd name="connsiteX17" fmla="*/ 1468133 w 2269614"/>
                  <a:gd name="connsiteY17" fmla="*/ 1750716 h 1825227"/>
                  <a:gd name="connsiteX18" fmla="*/ 1714743 w 2269614"/>
                  <a:gd name="connsiteY18" fmla="*/ 1713729 h 1825227"/>
                  <a:gd name="connsiteX19" fmla="*/ 2146310 w 2269614"/>
                  <a:gd name="connsiteY19" fmla="*/ 1689071 h 1825227"/>
                  <a:gd name="connsiteX20" fmla="*/ 2183301 w 2269614"/>
                  <a:gd name="connsiteY20" fmla="*/ 1676742 h 1825227"/>
                  <a:gd name="connsiteX21" fmla="*/ 2257284 w 2269614"/>
                  <a:gd name="connsiteY21" fmla="*/ 1627426 h 1825227"/>
                  <a:gd name="connsiteX22" fmla="*/ 2269614 w 2269614"/>
                  <a:gd name="connsiteY22" fmla="*/ 1590439 h 1825227"/>
                  <a:gd name="connsiteX23" fmla="*/ 2257284 w 2269614"/>
                  <a:gd name="connsiteY23" fmla="*/ 1553452 h 1825227"/>
                  <a:gd name="connsiteX24" fmla="*/ 2244953 w 2269614"/>
                  <a:gd name="connsiteY24" fmla="*/ 1504136 h 1825227"/>
                  <a:gd name="connsiteX25" fmla="*/ 2232623 w 2269614"/>
                  <a:gd name="connsiteY25" fmla="*/ 1467149 h 1825227"/>
                  <a:gd name="connsiteX26" fmla="*/ 2220292 w 2269614"/>
                  <a:gd name="connsiteY26" fmla="*/ 1417833 h 1825227"/>
                  <a:gd name="connsiteX27" fmla="*/ 2195631 w 2269614"/>
                  <a:gd name="connsiteY27" fmla="*/ 1343859 h 1825227"/>
                  <a:gd name="connsiteX28" fmla="*/ 2183301 w 2269614"/>
                  <a:gd name="connsiteY28" fmla="*/ 1306872 h 1825227"/>
                  <a:gd name="connsiteX29" fmla="*/ 2146310 w 2269614"/>
                  <a:gd name="connsiteY29" fmla="*/ 1232898 h 1825227"/>
                  <a:gd name="connsiteX30" fmla="*/ 2109318 w 2269614"/>
                  <a:gd name="connsiteY30" fmla="*/ 1220569 h 1825227"/>
                  <a:gd name="connsiteX31" fmla="*/ 2035335 w 2269614"/>
                  <a:gd name="connsiteY31" fmla="*/ 1109609 h 1825227"/>
                  <a:gd name="connsiteX32" fmla="*/ 2010674 w 2269614"/>
                  <a:gd name="connsiteY32" fmla="*/ 1072622 h 1825227"/>
                  <a:gd name="connsiteX33" fmla="*/ 1973683 w 2269614"/>
                  <a:gd name="connsiteY33" fmla="*/ 1060293 h 1825227"/>
                  <a:gd name="connsiteX34" fmla="*/ 1899700 w 2269614"/>
                  <a:gd name="connsiteY34" fmla="*/ 986319 h 1825227"/>
                  <a:gd name="connsiteX35" fmla="*/ 1875039 w 2269614"/>
                  <a:gd name="connsiteY35" fmla="*/ 949332 h 1825227"/>
                  <a:gd name="connsiteX36" fmla="*/ 1838048 w 2269614"/>
                  <a:gd name="connsiteY36" fmla="*/ 912345 h 1825227"/>
                  <a:gd name="connsiteX37" fmla="*/ 1788726 w 2269614"/>
                  <a:gd name="connsiteY37" fmla="*/ 838371 h 1825227"/>
                  <a:gd name="connsiteX38" fmla="*/ 1776395 w 2269614"/>
                  <a:gd name="connsiteY38" fmla="*/ 801384 h 1825227"/>
                  <a:gd name="connsiteX39" fmla="*/ 1739404 w 2269614"/>
                  <a:gd name="connsiteY39" fmla="*/ 764397 h 1825227"/>
                  <a:gd name="connsiteX40" fmla="*/ 1690082 w 2269614"/>
                  <a:gd name="connsiteY40" fmla="*/ 690423 h 1825227"/>
                  <a:gd name="connsiteX41" fmla="*/ 1653090 w 2269614"/>
                  <a:gd name="connsiteY41" fmla="*/ 653436 h 1825227"/>
                  <a:gd name="connsiteX42" fmla="*/ 1579107 w 2269614"/>
                  <a:gd name="connsiteY42" fmla="*/ 604120 h 1825227"/>
                  <a:gd name="connsiteX43" fmla="*/ 1542116 w 2269614"/>
                  <a:gd name="connsiteY43" fmla="*/ 579462 h 1825227"/>
                  <a:gd name="connsiteX44" fmla="*/ 1505125 w 2269614"/>
                  <a:gd name="connsiteY44" fmla="*/ 554804 h 1825227"/>
                  <a:gd name="connsiteX45" fmla="*/ 1468133 w 2269614"/>
                  <a:gd name="connsiteY45" fmla="*/ 530146 h 1825227"/>
                  <a:gd name="connsiteX46" fmla="*/ 1406481 w 2269614"/>
                  <a:gd name="connsiteY46" fmla="*/ 468501 h 1825227"/>
                  <a:gd name="connsiteX47" fmla="*/ 1332498 w 2269614"/>
                  <a:gd name="connsiteY47" fmla="*/ 406856 h 1825227"/>
                  <a:gd name="connsiteX48" fmla="*/ 1283176 w 2269614"/>
                  <a:gd name="connsiteY48" fmla="*/ 332882 h 1825227"/>
                  <a:gd name="connsiteX49" fmla="*/ 1246184 w 2269614"/>
                  <a:gd name="connsiteY49" fmla="*/ 258908 h 1825227"/>
                  <a:gd name="connsiteX50" fmla="*/ 1196863 w 2269614"/>
                  <a:gd name="connsiteY50" fmla="*/ 86302 h 1825227"/>
                  <a:gd name="connsiteX51" fmla="*/ 1135210 w 2269614"/>
                  <a:gd name="connsiteY51" fmla="*/ 24657 h 1825227"/>
                  <a:gd name="connsiteX52" fmla="*/ 1122880 w 2269614"/>
                  <a:gd name="connsiteY52" fmla="*/ 0 h 1825227"/>
                  <a:gd name="connsiteX0" fmla="*/ 1122880 w 2269614"/>
                  <a:gd name="connsiteY0" fmla="*/ 0 h 1825333"/>
                  <a:gd name="connsiteX1" fmla="*/ 1122880 w 2269614"/>
                  <a:gd name="connsiteY1" fmla="*/ 0 h 1825333"/>
                  <a:gd name="connsiteX2" fmla="*/ 974914 w 2269614"/>
                  <a:gd name="connsiteY2" fmla="*/ 86302 h 1825333"/>
                  <a:gd name="connsiteX3" fmla="*/ 826948 w 2269614"/>
                  <a:gd name="connsiteY3" fmla="*/ 271237 h 1825333"/>
                  <a:gd name="connsiteX4" fmla="*/ 777626 w 2269614"/>
                  <a:gd name="connsiteY4" fmla="*/ 345211 h 1825333"/>
                  <a:gd name="connsiteX5" fmla="*/ 666652 w 2269614"/>
                  <a:gd name="connsiteY5" fmla="*/ 493159 h 1825333"/>
                  <a:gd name="connsiteX6" fmla="*/ 543347 w 2269614"/>
                  <a:gd name="connsiteY6" fmla="*/ 678094 h 1825333"/>
                  <a:gd name="connsiteX7" fmla="*/ 420042 w 2269614"/>
                  <a:gd name="connsiteY7" fmla="*/ 813713 h 1825333"/>
                  <a:gd name="connsiteX8" fmla="*/ 321398 w 2269614"/>
                  <a:gd name="connsiteY8" fmla="*/ 961661 h 1825333"/>
                  <a:gd name="connsiteX9" fmla="*/ 136441 w 2269614"/>
                  <a:gd name="connsiteY9" fmla="*/ 1146595 h 1825333"/>
                  <a:gd name="connsiteX10" fmla="*/ 37797 w 2269614"/>
                  <a:gd name="connsiteY10" fmla="*/ 1306872 h 1825333"/>
                  <a:gd name="connsiteX11" fmla="*/ 806 w 2269614"/>
                  <a:gd name="connsiteY11" fmla="*/ 1664413 h 1825333"/>
                  <a:gd name="connsiteX12" fmla="*/ 74789 w 2269614"/>
                  <a:gd name="connsiteY12" fmla="*/ 1726058 h 1825333"/>
                  <a:gd name="connsiteX13" fmla="*/ 309068 w 2269614"/>
                  <a:gd name="connsiteY13" fmla="*/ 1775374 h 1825333"/>
                  <a:gd name="connsiteX14" fmla="*/ 1036566 w 2269614"/>
                  <a:gd name="connsiteY14" fmla="*/ 1824690 h 1825333"/>
                  <a:gd name="connsiteX15" fmla="*/ 1110549 w 2269614"/>
                  <a:gd name="connsiteY15" fmla="*/ 1800032 h 1825333"/>
                  <a:gd name="connsiteX16" fmla="*/ 1468133 w 2269614"/>
                  <a:gd name="connsiteY16" fmla="*/ 1750716 h 1825333"/>
                  <a:gd name="connsiteX17" fmla="*/ 1714743 w 2269614"/>
                  <a:gd name="connsiteY17" fmla="*/ 1713729 h 1825333"/>
                  <a:gd name="connsiteX18" fmla="*/ 2146310 w 2269614"/>
                  <a:gd name="connsiteY18" fmla="*/ 1689071 h 1825333"/>
                  <a:gd name="connsiteX19" fmla="*/ 2183301 w 2269614"/>
                  <a:gd name="connsiteY19" fmla="*/ 1676742 h 1825333"/>
                  <a:gd name="connsiteX20" fmla="*/ 2257284 w 2269614"/>
                  <a:gd name="connsiteY20" fmla="*/ 1627426 h 1825333"/>
                  <a:gd name="connsiteX21" fmla="*/ 2269614 w 2269614"/>
                  <a:gd name="connsiteY21" fmla="*/ 1590439 h 1825333"/>
                  <a:gd name="connsiteX22" fmla="*/ 2257284 w 2269614"/>
                  <a:gd name="connsiteY22" fmla="*/ 1553452 h 1825333"/>
                  <a:gd name="connsiteX23" fmla="*/ 2244953 w 2269614"/>
                  <a:gd name="connsiteY23" fmla="*/ 1504136 h 1825333"/>
                  <a:gd name="connsiteX24" fmla="*/ 2232623 w 2269614"/>
                  <a:gd name="connsiteY24" fmla="*/ 1467149 h 1825333"/>
                  <a:gd name="connsiteX25" fmla="*/ 2220292 w 2269614"/>
                  <a:gd name="connsiteY25" fmla="*/ 1417833 h 1825333"/>
                  <a:gd name="connsiteX26" fmla="*/ 2195631 w 2269614"/>
                  <a:gd name="connsiteY26" fmla="*/ 1343859 h 1825333"/>
                  <a:gd name="connsiteX27" fmla="*/ 2183301 w 2269614"/>
                  <a:gd name="connsiteY27" fmla="*/ 1306872 h 1825333"/>
                  <a:gd name="connsiteX28" fmla="*/ 2146310 w 2269614"/>
                  <a:gd name="connsiteY28" fmla="*/ 1232898 h 1825333"/>
                  <a:gd name="connsiteX29" fmla="*/ 2109318 w 2269614"/>
                  <a:gd name="connsiteY29" fmla="*/ 1220569 h 1825333"/>
                  <a:gd name="connsiteX30" fmla="*/ 2035335 w 2269614"/>
                  <a:gd name="connsiteY30" fmla="*/ 1109609 h 1825333"/>
                  <a:gd name="connsiteX31" fmla="*/ 2010674 w 2269614"/>
                  <a:gd name="connsiteY31" fmla="*/ 1072622 h 1825333"/>
                  <a:gd name="connsiteX32" fmla="*/ 1973683 w 2269614"/>
                  <a:gd name="connsiteY32" fmla="*/ 1060293 h 1825333"/>
                  <a:gd name="connsiteX33" fmla="*/ 1899700 w 2269614"/>
                  <a:gd name="connsiteY33" fmla="*/ 986319 h 1825333"/>
                  <a:gd name="connsiteX34" fmla="*/ 1875039 w 2269614"/>
                  <a:gd name="connsiteY34" fmla="*/ 949332 h 1825333"/>
                  <a:gd name="connsiteX35" fmla="*/ 1838048 w 2269614"/>
                  <a:gd name="connsiteY35" fmla="*/ 912345 h 1825333"/>
                  <a:gd name="connsiteX36" fmla="*/ 1788726 w 2269614"/>
                  <a:gd name="connsiteY36" fmla="*/ 838371 h 1825333"/>
                  <a:gd name="connsiteX37" fmla="*/ 1776395 w 2269614"/>
                  <a:gd name="connsiteY37" fmla="*/ 801384 h 1825333"/>
                  <a:gd name="connsiteX38" fmla="*/ 1739404 w 2269614"/>
                  <a:gd name="connsiteY38" fmla="*/ 764397 h 1825333"/>
                  <a:gd name="connsiteX39" fmla="*/ 1690082 w 2269614"/>
                  <a:gd name="connsiteY39" fmla="*/ 690423 h 1825333"/>
                  <a:gd name="connsiteX40" fmla="*/ 1653090 w 2269614"/>
                  <a:gd name="connsiteY40" fmla="*/ 653436 h 1825333"/>
                  <a:gd name="connsiteX41" fmla="*/ 1579107 w 2269614"/>
                  <a:gd name="connsiteY41" fmla="*/ 604120 h 1825333"/>
                  <a:gd name="connsiteX42" fmla="*/ 1542116 w 2269614"/>
                  <a:gd name="connsiteY42" fmla="*/ 579462 h 1825333"/>
                  <a:gd name="connsiteX43" fmla="*/ 1505125 w 2269614"/>
                  <a:gd name="connsiteY43" fmla="*/ 554804 h 1825333"/>
                  <a:gd name="connsiteX44" fmla="*/ 1468133 w 2269614"/>
                  <a:gd name="connsiteY44" fmla="*/ 530146 h 1825333"/>
                  <a:gd name="connsiteX45" fmla="*/ 1406481 w 2269614"/>
                  <a:gd name="connsiteY45" fmla="*/ 468501 h 1825333"/>
                  <a:gd name="connsiteX46" fmla="*/ 1332498 w 2269614"/>
                  <a:gd name="connsiteY46" fmla="*/ 406856 h 1825333"/>
                  <a:gd name="connsiteX47" fmla="*/ 1283176 w 2269614"/>
                  <a:gd name="connsiteY47" fmla="*/ 332882 h 1825333"/>
                  <a:gd name="connsiteX48" fmla="*/ 1246184 w 2269614"/>
                  <a:gd name="connsiteY48" fmla="*/ 258908 h 1825333"/>
                  <a:gd name="connsiteX49" fmla="*/ 1196863 w 2269614"/>
                  <a:gd name="connsiteY49" fmla="*/ 86302 h 1825333"/>
                  <a:gd name="connsiteX50" fmla="*/ 1135210 w 2269614"/>
                  <a:gd name="connsiteY50" fmla="*/ 24657 h 1825333"/>
                  <a:gd name="connsiteX51" fmla="*/ 1122880 w 2269614"/>
                  <a:gd name="connsiteY51" fmla="*/ 0 h 1825333"/>
                  <a:gd name="connsiteX0" fmla="*/ 1122880 w 2269614"/>
                  <a:gd name="connsiteY0" fmla="*/ 0 h 1825006"/>
                  <a:gd name="connsiteX1" fmla="*/ 1122880 w 2269614"/>
                  <a:gd name="connsiteY1" fmla="*/ 0 h 1825006"/>
                  <a:gd name="connsiteX2" fmla="*/ 974914 w 2269614"/>
                  <a:gd name="connsiteY2" fmla="*/ 86302 h 1825006"/>
                  <a:gd name="connsiteX3" fmla="*/ 826948 w 2269614"/>
                  <a:gd name="connsiteY3" fmla="*/ 271237 h 1825006"/>
                  <a:gd name="connsiteX4" fmla="*/ 777626 w 2269614"/>
                  <a:gd name="connsiteY4" fmla="*/ 345211 h 1825006"/>
                  <a:gd name="connsiteX5" fmla="*/ 666652 w 2269614"/>
                  <a:gd name="connsiteY5" fmla="*/ 493159 h 1825006"/>
                  <a:gd name="connsiteX6" fmla="*/ 543347 w 2269614"/>
                  <a:gd name="connsiteY6" fmla="*/ 678094 h 1825006"/>
                  <a:gd name="connsiteX7" fmla="*/ 420042 w 2269614"/>
                  <a:gd name="connsiteY7" fmla="*/ 813713 h 1825006"/>
                  <a:gd name="connsiteX8" fmla="*/ 321398 w 2269614"/>
                  <a:gd name="connsiteY8" fmla="*/ 961661 h 1825006"/>
                  <a:gd name="connsiteX9" fmla="*/ 136441 w 2269614"/>
                  <a:gd name="connsiteY9" fmla="*/ 1146595 h 1825006"/>
                  <a:gd name="connsiteX10" fmla="*/ 37797 w 2269614"/>
                  <a:gd name="connsiteY10" fmla="*/ 1306872 h 1825006"/>
                  <a:gd name="connsiteX11" fmla="*/ 806 w 2269614"/>
                  <a:gd name="connsiteY11" fmla="*/ 1664413 h 1825006"/>
                  <a:gd name="connsiteX12" fmla="*/ 74789 w 2269614"/>
                  <a:gd name="connsiteY12" fmla="*/ 1726058 h 1825006"/>
                  <a:gd name="connsiteX13" fmla="*/ 309068 w 2269614"/>
                  <a:gd name="connsiteY13" fmla="*/ 1775374 h 1825006"/>
                  <a:gd name="connsiteX14" fmla="*/ 1036566 w 2269614"/>
                  <a:gd name="connsiteY14" fmla="*/ 1824690 h 1825006"/>
                  <a:gd name="connsiteX15" fmla="*/ 1468133 w 2269614"/>
                  <a:gd name="connsiteY15" fmla="*/ 1750716 h 1825006"/>
                  <a:gd name="connsiteX16" fmla="*/ 1714743 w 2269614"/>
                  <a:gd name="connsiteY16" fmla="*/ 1713729 h 1825006"/>
                  <a:gd name="connsiteX17" fmla="*/ 2146310 w 2269614"/>
                  <a:gd name="connsiteY17" fmla="*/ 1689071 h 1825006"/>
                  <a:gd name="connsiteX18" fmla="*/ 2183301 w 2269614"/>
                  <a:gd name="connsiteY18" fmla="*/ 1676742 h 1825006"/>
                  <a:gd name="connsiteX19" fmla="*/ 2257284 w 2269614"/>
                  <a:gd name="connsiteY19" fmla="*/ 1627426 h 1825006"/>
                  <a:gd name="connsiteX20" fmla="*/ 2269614 w 2269614"/>
                  <a:gd name="connsiteY20" fmla="*/ 1590439 h 1825006"/>
                  <a:gd name="connsiteX21" fmla="*/ 2257284 w 2269614"/>
                  <a:gd name="connsiteY21" fmla="*/ 1553452 h 1825006"/>
                  <a:gd name="connsiteX22" fmla="*/ 2244953 w 2269614"/>
                  <a:gd name="connsiteY22" fmla="*/ 1504136 h 1825006"/>
                  <a:gd name="connsiteX23" fmla="*/ 2232623 w 2269614"/>
                  <a:gd name="connsiteY23" fmla="*/ 1467149 h 1825006"/>
                  <a:gd name="connsiteX24" fmla="*/ 2220292 w 2269614"/>
                  <a:gd name="connsiteY24" fmla="*/ 1417833 h 1825006"/>
                  <a:gd name="connsiteX25" fmla="*/ 2195631 w 2269614"/>
                  <a:gd name="connsiteY25" fmla="*/ 1343859 h 1825006"/>
                  <a:gd name="connsiteX26" fmla="*/ 2183301 w 2269614"/>
                  <a:gd name="connsiteY26" fmla="*/ 1306872 h 1825006"/>
                  <a:gd name="connsiteX27" fmla="*/ 2146310 w 2269614"/>
                  <a:gd name="connsiteY27" fmla="*/ 1232898 h 1825006"/>
                  <a:gd name="connsiteX28" fmla="*/ 2109318 w 2269614"/>
                  <a:gd name="connsiteY28" fmla="*/ 1220569 h 1825006"/>
                  <a:gd name="connsiteX29" fmla="*/ 2035335 w 2269614"/>
                  <a:gd name="connsiteY29" fmla="*/ 1109609 h 1825006"/>
                  <a:gd name="connsiteX30" fmla="*/ 2010674 w 2269614"/>
                  <a:gd name="connsiteY30" fmla="*/ 1072622 h 1825006"/>
                  <a:gd name="connsiteX31" fmla="*/ 1973683 w 2269614"/>
                  <a:gd name="connsiteY31" fmla="*/ 1060293 h 1825006"/>
                  <a:gd name="connsiteX32" fmla="*/ 1899700 w 2269614"/>
                  <a:gd name="connsiteY32" fmla="*/ 986319 h 1825006"/>
                  <a:gd name="connsiteX33" fmla="*/ 1875039 w 2269614"/>
                  <a:gd name="connsiteY33" fmla="*/ 949332 h 1825006"/>
                  <a:gd name="connsiteX34" fmla="*/ 1838048 w 2269614"/>
                  <a:gd name="connsiteY34" fmla="*/ 912345 h 1825006"/>
                  <a:gd name="connsiteX35" fmla="*/ 1788726 w 2269614"/>
                  <a:gd name="connsiteY35" fmla="*/ 838371 h 1825006"/>
                  <a:gd name="connsiteX36" fmla="*/ 1776395 w 2269614"/>
                  <a:gd name="connsiteY36" fmla="*/ 801384 h 1825006"/>
                  <a:gd name="connsiteX37" fmla="*/ 1739404 w 2269614"/>
                  <a:gd name="connsiteY37" fmla="*/ 764397 h 1825006"/>
                  <a:gd name="connsiteX38" fmla="*/ 1690082 w 2269614"/>
                  <a:gd name="connsiteY38" fmla="*/ 690423 h 1825006"/>
                  <a:gd name="connsiteX39" fmla="*/ 1653090 w 2269614"/>
                  <a:gd name="connsiteY39" fmla="*/ 653436 h 1825006"/>
                  <a:gd name="connsiteX40" fmla="*/ 1579107 w 2269614"/>
                  <a:gd name="connsiteY40" fmla="*/ 604120 h 1825006"/>
                  <a:gd name="connsiteX41" fmla="*/ 1542116 w 2269614"/>
                  <a:gd name="connsiteY41" fmla="*/ 579462 h 1825006"/>
                  <a:gd name="connsiteX42" fmla="*/ 1505125 w 2269614"/>
                  <a:gd name="connsiteY42" fmla="*/ 554804 h 1825006"/>
                  <a:gd name="connsiteX43" fmla="*/ 1468133 w 2269614"/>
                  <a:gd name="connsiteY43" fmla="*/ 530146 h 1825006"/>
                  <a:gd name="connsiteX44" fmla="*/ 1406481 w 2269614"/>
                  <a:gd name="connsiteY44" fmla="*/ 468501 h 1825006"/>
                  <a:gd name="connsiteX45" fmla="*/ 1332498 w 2269614"/>
                  <a:gd name="connsiteY45" fmla="*/ 406856 h 1825006"/>
                  <a:gd name="connsiteX46" fmla="*/ 1283176 w 2269614"/>
                  <a:gd name="connsiteY46" fmla="*/ 332882 h 1825006"/>
                  <a:gd name="connsiteX47" fmla="*/ 1246184 w 2269614"/>
                  <a:gd name="connsiteY47" fmla="*/ 258908 h 1825006"/>
                  <a:gd name="connsiteX48" fmla="*/ 1196863 w 2269614"/>
                  <a:gd name="connsiteY48" fmla="*/ 86302 h 1825006"/>
                  <a:gd name="connsiteX49" fmla="*/ 1135210 w 2269614"/>
                  <a:gd name="connsiteY49" fmla="*/ 24657 h 1825006"/>
                  <a:gd name="connsiteX50" fmla="*/ 1122880 w 2269614"/>
                  <a:gd name="connsiteY50" fmla="*/ 0 h 1825006"/>
                  <a:gd name="connsiteX0" fmla="*/ 1122880 w 2269614"/>
                  <a:gd name="connsiteY0" fmla="*/ 0 h 1826252"/>
                  <a:gd name="connsiteX1" fmla="*/ 1122880 w 2269614"/>
                  <a:gd name="connsiteY1" fmla="*/ 0 h 1826252"/>
                  <a:gd name="connsiteX2" fmla="*/ 974914 w 2269614"/>
                  <a:gd name="connsiteY2" fmla="*/ 86302 h 1826252"/>
                  <a:gd name="connsiteX3" fmla="*/ 826948 w 2269614"/>
                  <a:gd name="connsiteY3" fmla="*/ 271237 h 1826252"/>
                  <a:gd name="connsiteX4" fmla="*/ 777626 w 2269614"/>
                  <a:gd name="connsiteY4" fmla="*/ 345211 h 1826252"/>
                  <a:gd name="connsiteX5" fmla="*/ 666652 w 2269614"/>
                  <a:gd name="connsiteY5" fmla="*/ 493159 h 1826252"/>
                  <a:gd name="connsiteX6" fmla="*/ 543347 w 2269614"/>
                  <a:gd name="connsiteY6" fmla="*/ 678094 h 1826252"/>
                  <a:gd name="connsiteX7" fmla="*/ 420042 w 2269614"/>
                  <a:gd name="connsiteY7" fmla="*/ 813713 h 1826252"/>
                  <a:gd name="connsiteX8" fmla="*/ 321398 w 2269614"/>
                  <a:gd name="connsiteY8" fmla="*/ 961661 h 1826252"/>
                  <a:gd name="connsiteX9" fmla="*/ 136441 w 2269614"/>
                  <a:gd name="connsiteY9" fmla="*/ 1146595 h 1826252"/>
                  <a:gd name="connsiteX10" fmla="*/ 37797 w 2269614"/>
                  <a:gd name="connsiteY10" fmla="*/ 1306872 h 1826252"/>
                  <a:gd name="connsiteX11" fmla="*/ 806 w 2269614"/>
                  <a:gd name="connsiteY11" fmla="*/ 1664413 h 1826252"/>
                  <a:gd name="connsiteX12" fmla="*/ 74789 w 2269614"/>
                  <a:gd name="connsiteY12" fmla="*/ 1726058 h 1826252"/>
                  <a:gd name="connsiteX13" fmla="*/ 309068 w 2269614"/>
                  <a:gd name="connsiteY13" fmla="*/ 1775374 h 1826252"/>
                  <a:gd name="connsiteX14" fmla="*/ 1036566 w 2269614"/>
                  <a:gd name="connsiteY14" fmla="*/ 1824690 h 1826252"/>
                  <a:gd name="connsiteX15" fmla="*/ 1714743 w 2269614"/>
                  <a:gd name="connsiteY15" fmla="*/ 1713729 h 1826252"/>
                  <a:gd name="connsiteX16" fmla="*/ 2146310 w 2269614"/>
                  <a:gd name="connsiteY16" fmla="*/ 1689071 h 1826252"/>
                  <a:gd name="connsiteX17" fmla="*/ 2183301 w 2269614"/>
                  <a:gd name="connsiteY17" fmla="*/ 1676742 h 1826252"/>
                  <a:gd name="connsiteX18" fmla="*/ 2257284 w 2269614"/>
                  <a:gd name="connsiteY18" fmla="*/ 1627426 h 1826252"/>
                  <a:gd name="connsiteX19" fmla="*/ 2269614 w 2269614"/>
                  <a:gd name="connsiteY19" fmla="*/ 1590439 h 1826252"/>
                  <a:gd name="connsiteX20" fmla="*/ 2257284 w 2269614"/>
                  <a:gd name="connsiteY20" fmla="*/ 1553452 h 1826252"/>
                  <a:gd name="connsiteX21" fmla="*/ 2244953 w 2269614"/>
                  <a:gd name="connsiteY21" fmla="*/ 1504136 h 1826252"/>
                  <a:gd name="connsiteX22" fmla="*/ 2232623 w 2269614"/>
                  <a:gd name="connsiteY22" fmla="*/ 1467149 h 1826252"/>
                  <a:gd name="connsiteX23" fmla="*/ 2220292 w 2269614"/>
                  <a:gd name="connsiteY23" fmla="*/ 1417833 h 1826252"/>
                  <a:gd name="connsiteX24" fmla="*/ 2195631 w 2269614"/>
                  <a:gd name="connsiteY24" fmla="*/ 1343859 h 1826252"/>
                  <a:gd name="connsiteX25" fmla="*/ 2183301 w 2269614"/>
                  <a:gd name="connsiteY25" fmla="*/ 1306872 h 1826252"/>
                  <a:gd name="connsiteX26" fmla="*/ 2146310 w 2269614"/>
                  <a:gd name="connsiteY26" fmla="*/ 1232898 h 1826252"/>
                  <a:gd name="connsiteX27" fmla="*/ 2109318 w 2269614"/>
                  <a:gd name="connsiteY27" fmla="*/ 1220569 h 1826252"/>
                  <a:gd name="connsiteX28" fmla="*/ 2035335 w 2269614"/>
                  <a:gd name="connsiteY28" fmla="*/ 1109609 h 1826252"/>
                  <a:gd name="connsiteX29" fmla="*/ 2010674 w 2269614"/>
                  <a:gd name="connsiteY29" fmla="*/ 1072622 h 1826252"/>
                  <a:gd name="connsiteX30" fmla="*/ 1973683 w 2269614"/>
                  <a:gd name="connsiteY30" fmla="*/ 1060293 h 1826252"/>
                  <a:gd name="connsiteX31" fmla="*/ 1899700 w 2269614"/>
                  <a:gd name="connsiteY31" fmla="*/ 986319 h 1826252"/>
                  <a:gd name="connsiteX32" fmla="*/ 1875039 w 2269614"/>
                  <a:gd name="connsiteY32" fmla="*/ 949332 h 1826252"/>
                  <a:gd name="connsiteX33" fmla="*/ 1838048 w 2269614"/>
                  <a:gd name="connsiteY33" fmla="*/ 912345 h 1826252"/>
                  <a:gd name="connsiteX34" fmla="*/ 1788726 w 2269614"/>
                  <a:gd name="connsiteY34" fmla="*/ 838371 h 1826252"/>
                  <a:gd name="connsiteX35" fmla="*/ 1776395 w 2269614"/>
                  <a:gd name="connsiteY35" fmla="*/ 801384 h 1826252"/>
                  <a:gd name="connsiteX36" fmla="*/ 1739404 w 2269614"/>
                  <a:gd name="connsiteY36" fmla="*/ 764397 h 1826252"/>
                  <a:gd name="connsiteX37" fmla="*/ 1690082 w 2269614"/>
                  <a:gd name="connsiteY37" fmla="*/ 690423 h 1826252"/>
                  <a:gd name="connsiteX38" fmla="*/ 1653090 w 2269614"/>
                  <a:gd name="connsiteY38" fmla="*/ 653436 h 1826252"/>
                  <a:gd name="connsiteX39" fmla="*/ 1579107 w 2269614"/>
                  <a:gd name="connsiteY39" fmla="*/ 604120 h 1826252"/>
                  <a:gd name="connsiteX40" fmla="*/ 1542116 w 2269614"/>
                  <a:gd name="connsiteY40" fmla="*/ 579462 h 1826252"/>
                  <a:gd name="connsiteX41" fmla="*/ 1505125 w 2269614"/>
                  <a:gd name="connsiteY41" fmla="*/ 554804 h 1826252"/>
                  <a:gd name="connsiteX42" fmla="*/ 1468133 w 2269614"/>
                  <a:gd name="connsiteY42" fmla="*/ 530146 h 1826252"/>
                  <a:gd name="connsiteX43" fmla="*/ 1406481 w 2269614"/>
                  <a:gd name="connsiteY43" fmla="*/ 468501 h 1826252"/>
                  <a:gd name="connsiteX44" fmla="*/ 1332498 w 2269614"/>
                  <a:gd name="connsiteY44" fmla="*/ 406856 h 1826252"/>
                  <a:gd name="connsiteX45" fmla="*/ 1283176 w 2269614"/>
                  <a:gd name="connsiteY45" fmla="*/ 332882 h 1826252"/>
                  <a:gd name="connsiteX46" fmla="*/ 1246184 w 2269614"/>
                  <a:gd name="connsiteY46" fmla="*/ 258908 h 1826252"/>
                  <a:gd name="connsiteX47" fmla="*/ 1196863 w 2269614"/>
                  <a:gd name="connsiteY47" fmla="*/ 86302 h 1826252"/>
                  <a:gd name="connsiteX48" fmla="*/ 1135210 w 2269614"/>
                  <a:gd name="connsiteY48" fmla="*/ 24657 h 1826252"/>
                  <a:gd name="connsiteX49" fmla="*/ 1122880 w 2269614"/>
                  <a:gd name="connsiteY49" fmla="*/ 0 h 1826252"/>
                  <a:gd name="connsiteX0" fmla="*/ 1122880 w 2269614"/>
                  <a:gd name="connsiteY0" fmla="*/ 0 h 1827377"/>
                  <a:gd name="connsiteX1" fmla="*/ 1122880 w 2269614"/>
                  <a:gd name="connsiteY1" fmla="*/ 0 h 1827377"/>
                  <a:gd name="connsiteX2" fmla="*/ 974914 w 2269614"/>
                  <a:gd name="connsiteY2" fmla="*/ 86302 h 1827377"/>
                  <a:gd name="connsiteX3" fmla="*/ 826948 w 2269614"/>
                  <a:gd name="connsiteY3" fmla="*/ 271237 h 1827377"/>
                  <a:gd name="connsiteX4" fmla="*/ 777626 w 2269614"/>
                  <a:gd name="connsiteY4" fmla="*/ 345211 h 1827377"/>
                  <a:gd name="connsiteX5" fmla="*/ 666652 w 2269614"/>
                  <a:gd name="connsiteY5" fmla="*/ 493159 h 1827377"/>
                  <a:gd name="connsiteX6" fmla="*/ 543347 w 2269614"/>
                  <a:gd name="connsiteY6" fmla="*/ 678094 h 1827377"/>
                  <a:gd name="connsiteX7" fmla="*/ 420042 w 2269614"/>
                  <a:gd name="connsiteY7" fmla="*/ 813713 h 1827377"/>
                  <a:gd name="connsiteX8" fmla="*/ 321398 w 2269614"/>
                  <a:gd name="connsiteY8" fmla="*/ 961661 h 1827377"/>
                  <a:gd name="connsiteX9" fmla="*/ 136441 w 2269614"/>
                  <a:gd name="connsiteY9" fmla="*/ 1146595 h 1827377"/>
                  <a:gd name="connsiteX10" fmla="*/ 37797 w 2269614"/>
                  <a:gd name="connsiteY10" fmla="*/ 1306872 h 1827377"/>
                  <a:gd name="connsiteX11" fmla="*/ 806 w 2269614"/>
                  <a:gd name="connsiteY11" fmla="*/ 1664413 h 1827377"/>
                  <a:gd name="connsiteX12" fmla="*/ 74789 w 2269614"/>
                  <a:gd name="connsiteY12" fmla="*/ 1726058 h 1827377"/>
                  <a:gd name="connsiteX13" fmla="*/ 309068 w 2269614"/>
                  <a:gd name="connsiteY13" fmla="*/ 1775374 h 1827377"/>
                  <a:gd name="connsiteX14" fmla="*/ 1036566 w 2269614"/>
                  <a:gd name="connsiteY14" fmla="*/ 1824690 h 1827377"/>
                  <a:gd name="connsiteX15" fmla="*/ 2146310 w 2269614"/>
                  <a:gd name="connsiteY15" fmla="*/ 1689071 h 1827377"/>
                  <a:gd name="connsiteX16" fmla="*/ 2183301 w 2269614"/>
                  <a:gd name="connsiteY16" fmla="*/ 1676742 h 1827377"/>
                  <a:gd name="connsiteX17" fmla="*/ 2257284 w 2269614"/>
                  <a:gd name="connsiteY17" fmla="*/ 1627426 h 1827377"/>
                  <a:gd name="connsiteX18" fmla="*/ 2269614 w 2269614"/>
                  <a:gd name="connsiteY18" fmla="*/ 1590439 h 1827377"/>
                  <a:gd name="connsiteX19" fmla="*/ 2257284 w 2269614"/>
                  <a:gd name="connsiteY19" fmla="*/ 1553452 h 1827377"/>
                  <a:gd name="connsiteX20" fmla="*/ 2244953 w 2269614"/>
                  <a:gd name="connsiteY20" fmla="*/ 1504136 h 1827377"/>
                  <a:gd name="connsiteX21" fmla="*/ 2232623 w 2269614"/>
                  <a:gd name="connsiteY21" fmla="*/ 1467149 h 1827377"/>
                  <a:gd name="connsiteX22" fmla="*/ 2220292 w 2269614"/>
                  <a:gd name="connsiteY22" fmla="*/ 1417833 h 1827377"/>
                  <a:gd name="connsiteX23" fmla="*/ 2195631 w 2269614"/>
                  <a:gd name="connsiteY23" fmla="*/ 1343859 h 1827377"/>
                  <a:gd name="connsiteX24" fmla="*/ 2183301 w 2269614"/>
                  <a:gd name="connsiteY24" fmla="*/ 1306872 h 1827377"/>
                  <a:gd name="connsiteX25" fmla="*/ 2146310 w 2269614"/>
                  <a:gd name="connsiteY25" fmla="*/ 1232898 h 1827377"/>
                  <a:gd name="connsiteX26" fmla="*/ 2109318 w 2269614"/>
                  <a:gd name="connsiteY26" fmla="*/ 1220569 h 1827377"/>
                  <a:gd name="connsiteX27" fmla="*/ 2035335 w 2269614"/>
                  <a:gd name="connsiteY27" fmla="*/ 1109609 h 1827377"/>
                  <a:gd name="connsiteX28" fmla="*/ 2010674 w 2269614"/>
                  <a:gd name="connsiteY28" fmla="*/ 1072622 h 1827377"/>
                  <a:gd name="connsiteX29" fmla="*/ 1973683 w 2269614"/>
                  <a:gd name="connsiteY29" fmla="*/ 1060293 h 1827377"/>
                  <a:gd name="connsiteX30" fmla="*/ 1899700 w 2269614"/>
                  <a:gd name="connsiteY30" fmla="*/ 986319 h 1827377"/>
                  <a:gd name="connsiteX31" fmla="*/ 1875039 w 2269614"/>
                  <a:gd name="connsiteY31" fmla="*/ 949332 h 1827377"/>
                  <a:gd name="connsiteX32" fmla="*/ 1838048 w 2269614"/>
                  <a:gd name="connsiteY32" fmla="*/ 912345 h 1827377"/>
                  <a:gd name="connsiteX33" fmla="*/ 1788726 w 2269614"/>
                  <a:gd name="connsiteY33" fmla="*/ 838371 h 1827377"/>
                  <a:gd name="connsiteX34" fmla="*/ 1776395 w 2269614"/>
                  <a:gd name="connsiteY34" fmla="*/ 801384 h 1827377"/>
                  <a:gd name="connsiteX35" fmla="*/ 1739404 w 2269614"/>
                  <a:gd name="connsiteY35" fmla="*/ 764397 h 1827377"/>
                  <a:gd name="connsiteX36" fmla="*/ 1690082 w 2269614"/>
                  <a:gd name="connsiteY36" fmla="*/ 690423 h 1827377"/>
                  <a:gd name="connsiteX37" fmla="*/ 1653090 w 2269614"/>
                  <a:gd name="connsiteY37" fmla="*/ 653436 h 1827377"/>
                  <a:gd name="connsiteX38" fmla="*/ 1579107 w 2269614"/>
                  <a:gd name="connsiteY38" fmla="*/ 604120 h 1827377"/>
                  <a:gd name="connsiteX39" fmla="*/ 1542116 w 2269614"/>
                  <a:gd name="connsiteY39" fmla="*/ 579462 h 1827377"/>
                  <a:gd name="connsiteX40" fmla="*/ 1505125 w 2269614"/>
                  <a:gd name="connsiteY40" fmla="*/ 554804 h 1827377"/>
                  <a:gd name="connsiteX41" fmla="*/ 1468133 w 2269614"/>
                  <a:gd name="connsiteY41" fmla="*/ 530146 h 1827377"/>
                  <a:gd name="connsiteX42" fmla="*/ 1406481 w 2269614"/>
                  <a:gd name="connsiteY42" fmla="*/ 468501 h 1827377"/>
                  <a:gd name="connsiteX43" fmla="*/ 1332498 w 2269614"/>
                  <a:gd name="connsiteY43" fmla="*/ 406856 h 1827377"/>
                  <a:gd name="connsiteX44" fmla="*/ 1283176 w 2269614"/>
                  <a:gd name="connsiteY44" fmla="*/ 332882 h 1827377"/>
                  <a:gd name="connsiteX45" fmla="*/ 1246184 w 2269614"/>
                  <a:gd name="connsiteY45" fmla="*/ 258908 h 1827377"/>
                  <a:gd name="connsiteX46" fmla="*/ 1196863 w 2269614"/>
                  <a:gd name="connsiteY46" fmla="*/ 86302 h 1827377"/>
                  <a:gd name="connsiteX47" fmla="*/ 1135210 w 2269614"/>
                  <a:gd name="connsiteY47" fmla="*/ 24657 h 1827377"/>
                  <a:gd name="connsiteX48" fmla="*/ 1122880 w 2269614"/>
                  <a:gd name="connsiteY48" fmla="*/ 0 h 1827377"/>
                  <a:gd name="connsiteX0" fmla="*/ 1122880 w 2271238"/>
                  <a:gd name="connsiteY0" fmla="*/ 0 h 1827377"/>
                  <a:gd name="connsiteX1" fmla="*/ 1122880 w 2271238"/>
                  <a:gd name="connsiteY1" fmla="*/ 0 h 1827377"/>
                  <a:gd name="connsiteX2" fmla="*/ 974914 w 2271238"/>
                  <a:gd name="connsiteY2" fmla="*/ 86302 h 1827377"/>
                  <a:gd name="connsiteX3" fmla="*/ 826948 w 2271238"/>
                  <a:gd name="connsiteY3" fmla="*/ 271237 h 1827377"/>
                  <a:gd name="connsiteX4" fmla="*/ 777626 w 2271238"/>
                  <a:gd name="connsiteY4" fmla="*/ 345211 h 1827377"/>
                  <a:gd name="connsiteX5" fmla="*/ 666652 w 2271238"/>
                  <a:gd name="connsiteY5" fmla="*/ 493159 h 1827377"/>
                  <a:gd name="connsiteX6" fmla="*/ 543347 w 2271238"/>
                  <a:gd name="connsiteY6" fmla="*/ 678094 h 1827377"/>
                  <a:gd name="connsiteX7" fmla="*/ 420042 w 2271238"/>
                  <a:gd name="connsiteY7" fmla="*/ 813713 h 1827377"/>
                  <a:gd name="connsiteX8" fmla="*/ 321398 w 2271238"/>
                  <a:gd name="connsiteY8" fmla="*/ 961661 h 1827377"/>
                  <a:gd name="connsiteX9" fmla="*/ 136441 w 2271238"/>
                  <a:gd name="connsiteY9" fmla="*/ 1146595 h 1827377"/>
                  <a:gd name="connsiteX10" fmla="*/ 37797 w 2271238"/>
                  <a:gd name="connsiteY10" fmla="*/ 1306872 h 1827377"/>
                  <a:gd name="connsiteX11" fmla="*/ 806 w 2271238"/>
                  <a:gd name="connsiteY11" fmla="*/ 1664413 h 1827377"/>
                  <a:gd name="connsiteX12" fmla="*/ 74789 w 2271238"/>
                  <a:gd name="connsiteY12" fmla="*/ 1726058 h 1827377"/>
                  <a:gd name="connsiteX13" fmla="*/ 309068 w 2271238"/>
                  <a:gd name="connsiteY13" fmla="*/ 1775374 h 1827377"/>
                  <a:gd name="connsiteX14" fmla="*/ 1036566 w 2271238"/>
                  <a:gd name="connsiteY14" fmla="*/ 1824690 h 1827377"/>
                  <a:gd name="connsiteX15" fmla="*/ 2146310 w 2271238"/>
                  <a:gd name="connsiteY15" fmla="*/ 1689071 h 1827377"/>
                  <a:gd name="connsiteX16" fmla="*/ 2257284 w 2271238"/>
                  <a:gd name="connsiteY16" fmla="*/ 1627426 h 1827377"/>
                  <a:gd name="connsiteX17" fmla="*/ 2269614 w 2271238"/>
                  <a:gd name="connsiteY17" fmla="*/ 1590439 h 1827377"/>
                  <a:gd name="connsiteX18" fmla="*/ 2257284 w 2271238"/>
                  <a:gd name="connsiteY18" fmla="*/ 1553452 h 1827377"/>
                  <a:gd name="connsiteX19" fmla="*/ 2244953 w 2271238"/>
                  <a:gd name="connsiteY19" fmla="*/ 1504136 h 1827377"/>
                  <a:gd name="connsiteX20" fmla="*/ 2232623 w 2271238"/>
                  <a:gd name="connsiteY20" fmla="*/ 1467149 h 1827377"/>
                  <a:gd name="connsiteX21" fmla="*/ 2220292 w 2271238"/>
                  <a:gd name="connsiteY21" fmla="*/ 1417833 h 1827377"/>
                  <a:gd name="connsiteX22" fmla="*/ 2195631 w 2271238"/>
                  <a:gd name="connsiteY22" fmla="*/ 1343859 h 1827377"/>
                  <a:gd name="connsiteX23" fmla="*/ 2183301 w 2271238"/>
                  <a:gd name="connsiteY23" fmla="*/ 1306872 h 1827377"/>
                  <a:gd name="connsiteX24" fmla="*/ 2146310 w 2271238"/>
                  <a:gd name="connsiteY24" fmla="*/ 1232898 h 1827377"/>
                  <a:gd name="connsiteX25" fmla="*/ 2109318 w 2271238"/>
                  <a:gd name="connsiteY25" fmla="*/ 1220569 h 1827377"/>
                  <a:gd name="connsiteX26" fmla="*/ 2035335 w 2271238"/>
                  <a:gd name="connsiteY26" fmla="*/ 1109609 h 1827377"/>
                  <a:gd name="connsiteX27" fmla="*/ 2010674 w 2271238"/>
                  <a:gd name="connsiteY27" fmla="*/ 1072622 h 1827377"/>
                  <a:gd name="connsiteX28" fmla="*/ 1973683 w 2271238"/>
                  <a:gd name="connsiteY28" fmla="*/ 1060293 h 1827377"/>
                  <a:gd name="connsiteX29" fmla="*/ 1899700 w 2271238"/>
                  <a:gd name="connsiteY29" fmla="*/ 986319 h 1827377"/>
                  <a:gd name="connsiteX30" fmla="*/ 1875039 w 2271238"/>
                  <a:gd name="connsiteY30" fmla="*/ 949332 h 1827377"/>
                  <a:gd name="connsiteX31" fmla="*/ 1838048 w 2271238"/>
                  <a:gd name="connsiteY31" fmla="*/ 912345 h 1827377"/>
                  <a:gd name="connsiteX32" fmla="*/ 1788726 w 2271238"/>
                  <a:gd name="connsiteY32" fmla="*/ 838371 h 1827377"/>
                  <a:gd name="connsiteX33" fmla="*/ 1776395 w 2271238"/>
                  <a:gd name="connsiteY33" fmla="*/ 801384 h 1827377"/>
                  <a:gd name="connsiteX34" fmla="*/ 1739404 w 2271238"/>
                  <a:gd name="connsiteY34" fmla="*/ 764397 h 1827377"/>
                  <a:gd name="connsiteX35" fmla="*/ 1690082 w 2271238"/>
                  <a:gd name="connsiteY35" fmla="*/ 690423 h 1827377"/>
                  <a:gd name="connsiteX36" fmla="*/ 1653090 w 2271238"/>
                  <a:gd name="connsiteY36" fmla="*/ 653436 h 1827377"/>
                  <a:gd name="connsiteX37" fmla="*/ 1579107 w 2271238"/>
                  <a:gd name="connsiteY37" fmla="*/ 604120 h 1827377"/>
                  <a:gd name="connsiteX38" fmla="*/ 1542116 w 2271238"/>
                  <a:gd name="connsiteY38" fmla="*/ 579462 h 1827377"/>
                  <a:gd name="connsiteX39" fmla="*/ 1505125 w 2271238"/>
                  <a:gd name="connsiteY39" fmla="*/ 554804 h 1827377"/>
                  <a:gd name="connsiteX40" fmla="*/ 1468133 w 2271238"/>
                  <a:gd name="connsiteY40" fmla="*/ 530146 h 1827377"/>
                  <a:gd name="connsiteX41" fmla="*/ 1406481 w 2271238"/>
                  <a:gd name="connsiteY41" fmla="*/ 468501 h 1827377"/>
                  <a:gd name="connsiteX42" fmla="*/ 1332498 w 2271238"/>
                  <a:gd name="connsiteY42" fmla="*/ 406856 h 1827377"/>
                  <a:gd name="connsiteX43" fmla="*/ 1283176 w 2271238"/>
                  <a:gd name="connsiteY43" fmla="*/ 332882 h 1827377"/>
                  <a:gd name="connsiteX44" fmla="*/ 1246184 w 2271238"/>
                  <a:gd name="connsiteY44" fmla="*/ 258908 h 1827377"/>
                  <a:gd name="connsiteX45" fmla="*/ 1196863 w 2271238"/>
                  <a:gd name="connsiteY45" fmla="*/ 86302 h 1827377"/>
                  <a:gd name="connsiteX46" fmla="*/ 1135210 w 2271238"/>
                  <a:gd name="connsiteY46" fmla="*/ 24657 h 1827377"/>
                  <a:gd name="connsiteX47" fmla="*/ 1122880 w 2271238"/>
                  <a:gd name="connsiteY47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44953 w 2271155"/>
                  <a:gd name="connsiteY18" fmla="*/ 1504136 h 1827377"/>
                  <a:gd name="connsiteX19" fmla="*/ 2232623 w 2271155"/>
                  <a:gd name="connsiteY19" fmla="*/ 1467149 h 1827377"/>
                  <a:gd name="connsiteX20" fmla="*/ 2220292 w 2271155"/>
                  <a:gd name="connsiteY20" fmla="*/ 1417833 h 1827377"/>
                  <a:gd name="connsiteX21" fmla="*/ 2195631 w 2271155"/>
                  <a:gd name="connsiteY21" fmla="*/ 1343859 h 1827377"/>
                  <a:gd name="connsiteX22" fmla="*/ 2183301 w 2271155"/>
                  <a:gd name="connsiteY22" fmla="*/ 1306872 h 1827377"/>
                  <a:gd name="connsiteX23" fmla="*/ 2146310 w 2271155"/>
                  <a:gd name="connsiteY23" fmla="*/ 1232898 h 1827377"/>
                  <a:gd name="connsiteX24" fmla="*/ 2109318 w 2271155"/>
                  <a:gd name="connsiteY24" fmla="*/ 1220569 h 1827377"/>
                  <a:gd name="connsiteX25" fmla="*/ 2035335 w 2271155"/>
                  <a:gd name="connsiteY25" fmla="*/ 1109609 h 1827377"/>
                  <a:gd name="connsiteX26" fmla="*/ 2010674 w 2271155"/>
                  <a:gd name="connsiteY26" fmla="*/ 1072622 h 1827377"/>
                  <a:gd name="connsiteX27" fmla="*/ 1973683 w 2271155"/>
                  <a:gd name="connsiteY27" fmla="*/ 1060293 h 1827377"/>
                  <a:gd name="connsiteX28" fmla="*/ 1899700 w 2271155"/>
                  <a:gd name="connsiteY28" fmla="*/ 986319 h 1827377"/>
                  <a:gd name="connsiteX29" fmla="*/ 1875039 w 2271155"/>
                  <a:gd name="connsiteY29" fmla="*/ 949332 h 1827377"/>
                  <a:gd name="connsiteX30" fmla="*/ 1838048 w 2271155"/>
                  <a:gd name="connsiteY30" fmla="*/ 912345 h 1827377"/>
                  <a:gd name="connsiteX31" fmla="*/ 1788726 w 2271155"/>
                  <a:gd name="connsiteY31" fmla="*/ 838371 h 1827377"/>
                  <a:gd name="connsiteX32" fmla="*/ 1776395 w 2271155"/>
                  <a:gd name="connsiteY32" fmla="*/ 801384 h 1827377"/>
                  <a:gd name="connsiteX33" fmla="*/ 1739404 w 2271155"/>
                  <a:gd name="connsiteY33" fmla="*/ 764397 h 1827377"/>
                  <a:gd name="connsiteX34" fmla="*/ 1690082 w 2271155"/>
                  <a:gd name="connsiteY34" fmla="*/ 690423 h 1827377"/>
                  <a:gd name="connsiteX35" fmla="*/ 1653090 w 2271155"/>
                  <a:gd name="connsiteY35" fmla="*/ 653436 h 1827377"/>
                  <a:gd name="connsiteX36" fmla="*/ 1579107 w 2271155"/>
                  <a:gd name="connsiteY36" fmla="*/ 604120 h 1827377"/>
                  <a:gd name="connsiteX37" fmla="*/ 1542116 w 2271155"/>
                  <a:gd name="connsiteY37" fmla="*/ 579462 h 1827377"/>
                  <a:gd name="connsiteX38" fmla="*/ 1505125 w 2271155"/>
                  <a:gd name="connsiteY38" fmla="*/ 554804 h 1827377"/>
                  <a:gd name="connsiteX39" fmla="*/ 1468133 w 2271155"/>
                  <a:gd name="connsiteY39" fmla="*/ 530146 h 1827377"/>
                  <a:gd name="connsiteX40" fmla="*/ 1406481 w 2271155"/>
                  <a:gd name="connsiteY40" fmla="*/ 468501 h 1827377"/>
                  <a:gd name="connsiteX41" fmla="*/ 1332498 w 2271155"/>
                  <a:gd name="connsiteY41" fmla="*/ 406856 h 1827377"/>
                  <a:gd name="connsiteX42" fmla="*/ 1283176 w 2271155"/>
                  <a:gd name="connsiteY42" fmla="*/ 332882 h 1827377"/>
                  <a:gd name="connsiteX43" fmla="*/ 1246184 w 2271155"/>
                  <a:gd name="connsiteY43" fmla="*/ 258908 h 1827377"/>
                  <a:gd name="connsiteX44" fmla="*/ 1196863 w 2271155"/>
                  <a:gd name="connsiteY44" fmla="*/ 86302 h 1827377"/>
                  <a:gd name="connsiteX45" fmla="*/ 1135210 w 2271155"/>
                  <a:gd name="connsiteY45" fmla="*/ 24657 h 1827377"/>
                  <a:gd name="connsiteX46" fmla="*/ 1122880 w 2271155"/>
                  <a:gd name="connsiteY46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44953 w 2271155"/>
                  <a:gd name="connsiteY18" fmla="*/ 1504136 h 1827377"/>
                  <a:gd name="connsiteX19" fmla="*/ 2220292 w 2271155"/>
                  <a:gd name="connsiteY19" fmla="*/ 1417833 h 1827377"/>
                  <a:gd name="connsiteX20" fmla="*/ 2195631 w 2271155"/>
                  <a:gd name="connsiteY20" fmla="*/ 1343859 h 1827377"/>
                  <a:gd name="connsiteX21" fmla="*/ 2183301 w 2271155"/>
                  <a:gd name="connsiteY21" fmla="*/ 1306872 h 1827377"/>
                  <a:gd name="connsiteX22" fmla="*/ 2146310 w 2271155"/>
                  <a:gd name="connsiteY22" fmla="*/ 1232898 h 1827377"/>
                  <a:gd name="connsiteX23" fmla="*/ 2109318 w 2271155"/>
                  <a:gd name="connsiteY23" fmla="*/ 1220569 h 1827377"/>
                  <a:gd name="connsiteX24" fmla="*/ 2035335 w 2271155"/>
                  <a:gd name="connsiteY24" fmla="*/ 1109609 h 1827377"/>
                  <a:gd name="connsiteX25" fmla="*/ 2010674 w 2271155"/>
                  <a:gd name="connsiteY25" fmla="*/ 1072622 h 1827377"/>
                  <a:gd name="connsiteX26" fmla="*/ 1973683 w 2271155"/>
                  <a:gd name="connsiteY26" fmla="*/ 1060293 h 1827377"/>
                  <a:gd name="connsiteX27" fmla="*/ 1899700 w 2271155"/>
                  <a:gd name="connsiteY27" fmla="*/ 986319 h 1827377"/>
                  <a:gd name="connsiteX28" fmla="*/ 1875039 w 2271155"/>
                  <a:gd name="connsiteY28" fmla="*/ 949332 h 1827377"/>
                  <a:gd name="connsiteX29" fmla="*/ 1838048 w 2271155"/>
                  <a:gd name="connsiteY29" fmla="*/ 912345 h 1827377"/>
                  <a:gd name="connsiteX30" fmla="*/ 1788726 w 2271155"/>
                  <a:gd name="connsiteY30" fmla="*/ 838371 h 1827377"/>
                  <a:gd name="connsiteX31" fmla="*/ 1776395 w 2271155"/>
                  <a:gd name="connsiteY31" fmla="*/ 801384 h 1827377"/>
                  <a:gd name="connsiteX32" fmla="*/ 1739404 w 2271155"/>
                  <a:gd name="connsiteY32" fmla="*/ 764397 h 1827377"/>
                  <a:gd name="connsiteX33" fmla="*/ 1690082 w 2271155"/>
                  <a:gd name="connsiteY33" fmla="*/ 690423 h 1827377"/>
                  <a:gd name="connsiteX34" fmla="*/ 1653090 w 2271155"/>
                  <a:gd name="connsiteY34" fmla="*/ 653436 h 1827377"/>
                  <a:gd name="connsiteX35" fmla="*/ 1579107 w 2271155"/>
                  <a:gd name="connsiteY35" fmla="*/ 604120 h 1827377"/>
                  <a:gd name="connsiteX36" fmla="*/ 1542116 w 2271155"/>
                  <a:gd name="connsiteY36" fmla="*/ 579462 h 1827377"/>
                  <a:gd name="connsiteX37" fmla="*/ 1505125 w 2271155"/>
                  <a:gd name="connsiteY37" fmla="*/ 554804 h 1827377"/>
                  <a:gd name="connsiteX38" fmla="*/ 1468133 w 2271155"/>
                  <a:gd name="connsiteY38" fmla="*/ 530146 h 1827377"/>
                  <a:gd name="connsiteX39" fmla="*/ 1406481 w 2271155"/>
                  <a:gd name="connsiteY39" fmla="*/ 468501 h 1827377"/>
                  <a:gd name="connsiteX40" fmla="*/ 1332498 w 2271155"/>
                  <a:gd name="connsiteY40" fmla="*/ 406856 h 1827377"/>
                  <a:gd name="connsiteX41" fmla="*/ 1283176 w 2271155"/>
                  <a:gd name="connsiteY41" fmla="*/ 332882 h 1827377"/>
                  <a:gd name="connsiteX42" fmla="*/ 1246184 w 2271155"/>
                  <a:gd name="connsiteY42" fmla="*/ 258908 h 1827377"/>
                  <a:gd name="connsiteX43" fmla="*/ 1196863 w 2271155"/>
                  <a:gd name="connsiteY43" fmla="*/ 86302 h 1827377"/>
                  <a:gd name="connsiteX44" fmla="*/ 1135210 w 2271155"/>
                  <a:gd name="connsiteY44" fmla="*/ 24657 h 1827377"/>
                  <a:gd name="connsiteX45" fmla="*/ 1122880 w 2271155"/>
                  <a:gd name="connsiteY45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83301 w 2271155"/>
                  <a:gd name="connsiteY20" fmla="*/ 1306872 h 1827377"/>
                  <a:gd name="connsiteX21" fmla="*/ 2146310 w 2271155"/>
                  <a:gd name="connsiteY21" fmla="*/ 1232898 h 1827377"/>
                  <a:gd name="connsiteX22" fmla="*/ 2109318 w 2271155"/>
                  <a:gd name="connsiteY22" fmla="*/ 1220569 h 1827377"/>
                  <a:gd name="connsiteX23" fmla="*/ 2035335 w 2271155"/>
                  <a:gd name="connsiteY23" fmla="*/ 1109609 h 1827377"/>
                  <a:gd name="connsiteX24" fmla="*/ 2010674 w 2271155"/>
                  <a:gd name="connsiteY24" fmla="*/ 1072622 h 1827377"/>
                  <a:gd name="connsiteX25" fmla="*/ 1973683 w 2271155"/>
                  <a:gd name="connsiteY25" fmla="*/ 1060293 h 1827377"/>
                  <a:gd name="connsiteX26" fmla="*/ 1899700 w 2271155"/>
                  <a:gd name="connsiteY26" fmla="*/ 986319 h 1827377"/>
                  <a:gd name="connsiteX27" fmla="*/ 1875039 w 2271155"/>
                  <a:gd name="connsiteY27" fmla="*/ 949332 h 1827377"/>
                  <a:gd name="connsiteX28" fmla="*/ 1838048 w 2271155"/>
                  <a:gd name="connsiteY28" fmla="*/ 912345 h 1827377"/>
                  <a:gd name="connsiteX29" fmla="*/ 1788726 w 2271155"/>
                  <a:gd name="connsiteY29" fmla="*/ 838371 h 1827377"/>
                  <a:gd name="connsiteX30" fmla="*/ 1776395 w 2271155"/>
                  <a:gd name="connsiteY30" fmla="*/ 801384 h 1827377"/>
                  <a:gd name="connsiteX31" fmla="*/ 1739404 w 2271155"/>
                  <a:gd name="connsiteY31" fmla="*/ 764397 h 1827377"/>
                  <a:gd name="connsiteX32" fmla="*/ 1690082 w 2271155"/>
                  <a:gd name="connsiteY32" fmla="*/ 690423 h 1827377"/>
                  <a:gd name="connsiteX33" fmla="*/ 1653090 w 2271155"/>
                  <a:gd name="connsiteY33" fmla="*/ 653436 h 1827377"/>
                  <a:gd name="connsiteX34" fmla="*/ 1579107 w 2271155"/>
                  <a:gd name="connsiteY34" fmla="*/ 604120 h 1827377"/>
                  <a:gd name="connsiteX35" fmla="*/ 1542116 w 2271155"/>
                  <a:gd name="connsiteY35" fmla="*/ 579462 h 1827377"/>
                  <a:gd name="connsiteX36" fmla="*/ 1505125 w 2271155"/>
                  <a:gd name="connsiteY36" fmla="*/ 554804 h 1827377"/>
                  <a:gd name="connsiteX37" fmla="*/ 1468133 w 2271155"/>
                  <a:gd name="connsiteY37" fmla="*/ 530146 h 1827377"/>
                  <a:gd name="connsiteX38" fmla="*/ 1406481 w 2271155"/>
                  <a:gd name="connsiteY38" fmla="*/ 468501 h 1827377"/>
                  <a:gd name="connsiteX39" fmla="*/ 1332498 w 2271155"/>
                  <a:gd name="connsiteY39" fmla="*/ 406856 h 1827377"/>
                  <a:gd name="connsiteX40" fmla="*/ 1283176 w 2271155"/>
                  <a:gd name="connsiteY40" fmla="*/ 332882 h 1827377"/>
                  <a:gd name="connsiteX41" fmla="*/ 1246184 w 2271155"/>
                  <a:gd name="connsiteY41" fmla="*/ 258908 h 1827377"/>
                  <a:gd name="connsiteX42" fmla="*/ 1196863 w 2271155"/>
                  <a:gd name="connsiteY42" fmla="*/ 86302 h 1827377"/>
                  <a:gd name="connsiteX43" fmla="*/ 1135210 w 2271155"/>
                  <a:gd name="connsiteY43" fmla="*/ 24657 h 1827377"/>
                  <a:gd name="connsiteX44" fmla="*/ 1122880 w 2271155"/>
                  <a:gd name="connsiteY44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46310 w 2271155"/>
                  <a:gd name="connsiteY20" fmla="*/ 1232898 h 1827377"/>
                  <a:gd name="connsiteX21" fmla="*/ 2109318 w 2271155"/>
                  <a:gd name="connsiteY21" fmla="*/ 1220569 h 1827377"/>
                  <a:gd name="connsiteX22" fmla="*/ 2035335 w 2271155"/>
                  <a:gd name="connsiteY22" fmla="*/ 1109609 h 1827377"/>
                  <a:gd name="connsiteX23" fmla="*/ 2010674 w 2271155"/>
                  <a:gd name="connsiteY23" fmla="*/ 1072622 h 1827377"/>
                  <a:gd name="connsiteX24" fmla="*/ 1973683 w 2271155"/>
                  <a:gd name="connsiteY24" fmla="*/ 1060293 h 1827377"/>
                  <a:gd name="connsiteX25" fmla="*/ 1899700 w 2271155"/>
                  <a:gd name="connsiteY25" fmla="*/ 986319 h 1827377"/>
                  <a:gd name="connsiteX26" fmla="*/ 1875039 w 2271155"/>
                  <a:gd name="connsiteY26" fmla="*/ 949332 h 1827377"/>
                  <a:gd name="connsiteX27" fmla="*/ 1838048 w 2271155"/>
                  <a:gd name="connsiteY27" fmla="*/ 912345 h 1827377"/>
                  <a:gd name="connsiteX28" fmla="*/ 1788726 w 2271155"/>
                  <a:gd name="connsiteY28" fmla="*/ 838371 h 1827377"/>
                  <a:gd name="connsiteX29" fmla="*/ 1776395 w 2271155"/>
                  <a:gd name="connsiteY29" fmla="*/ 801384 h 1827377"/>
                  <a:gd name="connsiteX30" fmla="*/ 1739404 w 2271155"/>
                  <a:gd name="connsiteY30" fmla="*/ 764397 h 1827377"/>
                  <a:gd name="connsiteX31" fmla="*/ 1690082 w 2271155"/>
                  <a:gd name="connsiteY31" fmla="*/ 690423 h 1827377"/>
                  <a:gd name="connsiteX32" fmla="*/ 1653090 w 2271155"/>
                  <a:gd name="connsiteY32" fmla="*/ 653436 h 1827377"/>
                  <a:gd name="connsiteX33" fmla="*/ 1579107 w 2271155"/>
                  <a:gd name="connsiteY33" fmla="*/ 604120 h 1827377"/>
                  <a:gd name="connsiteX34" fmla="*/ 1542116 w 2271155"/>
                  <a:gd name="connsiteY34" fmla="*/ 579462 h 1827377"/>
                  <a:gd name="connsiteX35" fmla="*/ 1505125 w 2271155"/>
                  <a:gd name="connsiteY35" fmla="*/ 554804 h 1827377"/>
                  <a:gd name="connsiteX36" fmla="*/ 1468133 w 2271155"/>
                  <a:gd name="connsiteY36" fmla="*/ 530146 h 1827377"/>
                  <a:gd name="connsiteX37" fmla="*/ 1406481 w 2271155"/>
                  <a:gd name="connsiteY37" fmla="*/ 468501 h 1827377"/>
                  <a:gd name="connsiteX38" fmla="*/ 1332498 w 2271155"/>
                  <a:gd name="connsiteY38" fmla="*/ 406856 h 1827377"/>
                  <a:gd name="connsiteX39" fmla="*/ 1283176 w 2271155"/>
                  <a:gd name="connsiteY39" fmla="*/ 332882 h 1827377"/>
                  <a:gd name="connsiteX40" fmla="*/ 1246184 w 2271155"/>
                  <a:gd name="connsiteY40" fmla="*/ 258908 h 1827377"/>
                  <a:gd name="connsiteX41" fmla="*/ 1196863 w 2271155"/>
                  <a:gd name="connsiteY41" fmla="*/ 86302 h 1827377"/>
                  <a:gd name="connsiteX42" fmla="*/ 1135210 w 2271155"/>
                  <a:gd name="connsiteY42" fmla="*/ 24657 h 1827377"/>
                  <a:gd name="connsiteX43" fmla="*/ 1122880 w 2271155"/>
                  <a:gd name="connsiteY43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46310 w 2271155"/>
                  <a:gd name="connsiteY20" fmla="*/ 1232898 h 1827377"/>
                  <a:gd name="connsiteX21" fmla="*/ 2035335 w 2271155"/>
                  <a:gd name="connsiteY21" fmla="*/ 1109609 h 1827377"/>
                  <a:gd name="connsiteX22" fmla="*/ 2010674 w 2271155"/>
                  <a:gd name="connsiteY22" fmla="*/ 1072622 h 1827377"/>
                  <a:gd name="connsiteX23" fmla="*/ 1973683 w 2271155"/>
                  <a:gd name="connsiteY23" fmla="*/ 1060293 h 1827377"/>
                  <a:gd name="connsiteX24" fmla="*/ 1899700 w 2271155"/>
                  <a:gd name="connsiteY24" fmla="*/ 986319 h 1827377"/>
                  <a:gd name="connsiteX25" fmla="*/ 1875039 w 2271155"/>
                  <a:gd name="connsiteY25" fmla="*/ 949332 h 1827377"/>
                  <a:gd name="connsiteX26" fmla="*/ 1838048 w 2271155"/>
                  <a:gd name="connsiteY26" fmla="*/ 912345 h 1827377"/>
                  <a:gd name="connsiteX27" fmla="*/ 1788726 w 2271155"/>
                  <a:gd name="connsiteY27" fmla="*/ 838371 h 1827377"/>
                  <a:gd name="connsiteX28" fmla="*/ 1776395 w 2271155"/>
                  <a:gd name="connsiteY28" fmla="*/ 801384 h 1827377"/>
                  <a:gd name="connsiteX29" fmla="*/ 1739404 w 2271155"/>
                  <a:gd name="connsiteY29" fmla="*/ 764397 h 1827377"/>
                  <a:gd name="connsiteX30" fmla="*/ 1690082 w 2271155"/>
                  <a:gd name="connsiteY30" fmla="*/ 690423 h 1827377"/>
                  <a:gd name="connsiteX31" fmla="*/ 1653090 w 2271155"/>
                  <a:gd name="connsiteY31" fmla="*/ 653436 h 1827377"/>
                  <a:gd name="connsiteX32" fmla="*/ 1579107 w 2271155"/>
                  <a:gd name="connsiteY32" fmla="*/ 604120 h 1827377"/>
                  <a:gd name="connsiteX33" fmla="*/ 1542116 w 2271155"/>
                  <a:gd name="connsiteY33" fmla="*/ 579462 h 1827377"/>
                  <a:gd name="connsiteX34" fmla="*/ 1505125 w 2271155"/>
                  <a:gd name="connsiteY34" fmla="*/ 554804 h 1827377"/>
                  <a:gd name="connsiteX35" fmla="*/ 1468133 w 2271155"/>
                  <a:gd name="connsiteY35" fmla="*/ 530146 h 1827377"/>
                  <a:gd name="connsiteX36" fmla="*/ 1406481 w 2271155"/>
                  <a:gd name="connsiteY36" fmla="*/ 468501 h 1827377"/>
                  <a:gd name="connsiteX37" fmla="*/ 1332498 w 2271155"/>
                  <a:gd name="connsiteY37" fmla="*/ 406856 h 1827377"/>
                  <a:gd name="connsiteX38" fmla="*/ 1283176 w 2271155"/>
                  <a:gd name="connsiteY38" fmla="*/ 332882 h 1827377"/>
                  <a:gd name="connsiteX39" fmla="*/ 1246184 w 2271155"/>
                  <a:gd name="connsiteY39" fmla="*/ 258908 h 1827377"/>
                  <a:gd name="connsiteX40" fmla="*/ 1196863 w 2271155"/>
                  <a:gd name="connsiteY40" fmla="*/ 86302 h 1827377"/>
                  <a:gd name="connsiteX41" fmla="*/ 1135210 w 2271155"/>
                  <a:gd name="connsiteY41" fmla="*/ 24657 h 1827377"/>
                  <a:gd name="connsiteX42" fmla="*/ 1122880 w 2271155"/>
                  <a:gd name="connsiteY42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46310 w 2271155"/>
                  <a:gd name="connsiteY20" fmla="*/ 1232898 h 1827377"/>
                  <a:gd name="connsiteX21" fmla="*/ 2035335 w 2271155"/>
                  <a:gd name="connsiteY21" fmla="*/ 1109609 h 1827377"/>
                  <a:gd name="connsiteX22" fmla="*/ 2010674 w 2271155"/>
                  <a:gd name="connsiteY22" fmla="*/ 1072622 h 1827377"/>
                  <a:gd name="connsiteX23" fmla="*/ 1973683 w 2271155"/>
                  <a:gd name="connsiteY23" fmla="*/ 1060293 h 1827377"/>
                  <a:gd name="connsiteX24" fmla="*/ 1899700 w 2271155"/>
                  <a:gd name="connsiteY24" fmla="*/ 986319 h 1827377"/>
                  <a:gd name="connsiteX25" fmla="*/ 1875039 w 2271155"/>
                  <a:gd name="connsiteY25" fmla="*/ 949332 h 1827377"/>
                  <a:gd name="connsiteX26" fmla="*/ 1788726 w 2271155"/>
                  <a:gd name="connsiteY26" fmla="*/ 838371 h 1827377"/>
                  <a:gd name="connsiteX27" fmla="*/ 1776395 w 2271155"/>
                  <a:gd name="connsiteY27" fmla="*/ 801384 h 1827377"/>
                  <a:gd name="connsiteX28" fmla="*/ 1739404 w 2271155"/>
                  <a:gd name="connsiteY28" fmla="*/ 764397 h 1827377"/>
                  <a:gd name="connsiteX29" fmla="*/ 1690082 w 2271155"/>
                  <a:gd name="connsiteY29" fmla="*/ 690423 h 1827377"/>
                  <a:gd name="connsiteX30" fmla="*/ 1653090 w 2271155"/>
                  <a:gd name="connsiteY30" fmla="*/ 653436 h 1827377"/>
                  <a:gd name="connsiteX31" fmla="*/ 1579107 w 2271155"/>
                  <a:gd name="connsiteY31" fmla="*/ 604120 h 1827377"/>
                  <a:gd name="connsiteX32" fmla="*/ 1542116 w 2271155"/>
                  <a:gd name="connsiteY32" fmla="*/ 579462 h 1827377"/>
                  <a:gd name="connsiteX33" fmla="*/ 1505125 w 2271155"/>
                  <a:gd name="connsiteY33" fmla="*/ 554804 h 1827377"/>
                  <a:gd name="connsiteX34" fmla="*/ 1468133 w 2271155"/>
                  <a:gd name="connsiteY34" fmla="*/ 530146 h 1827377"/>
                  <a:gd name="connsiteX35" fmla="*/ 1406481 w 2271155"/>
                  <a:gd name="connsiteY35" fmla="*/ 468501 h 1827377"/>
                  <a:gd name="connsiteX36" fmla="*/ 1332498 w 2271155"/>
                  <a:gd name="connsiteY36" fmla="*/ 406856 h 1827377"/>
                  <a:gd name="connsiteX37" fmla="*/ 1283176 w 2271155"/>
                  <a:gd name="connsiteY37" fmla="*/ 332882 h 1827377"/>
                  <a:gd name="connsiteX38" fmla="*/ 1246184 w 2271155"/>
                  <a:gd name="connsiteY38" fmla="*/ 258908 h 1827377"/>
                  <a:gd name="connsiteX39" fmla="*/ 1196863 w 2271155"/>
                  <a:gd name="connsiteY39" fmla="*/ 86302 h 1827377"/>
                  <a:gd name="connsiteX40" fmla="*/ 1135210 w 2271155"/>
                  <a:gd name="connsiteY40" fmla="*/ 24657 h 1827377"/>
                  <a:gd name="connsiteX41" fmla="*/ 1122880 w 2271155"/>
                  <a:gd name="connsiteY41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46310 w 2271155"/>
                  <a:gd name="connsiteY20" fmla="*/ 1232898 h 1827377"/>
                  <a:gd name="connsiteX21" fmla="*/ 2035335 w 2271155"/>
                  <a:gd name="connsiteY21" fmla="*/ 1109609 h 1827377"/>
                  <a:gd name="connsiteX22" fmla="*/ 2010674 w 2271155"/>
                  <a:gd name="connsiteY22" fmla="*/ 1072622 h 1827377"/>
                  <a:gd name="connsiteX23" fmla="*/ 1973683 w 2271155"/>
                  <a:gd name="connsiteY23" fmla="*/ 1060293 h 1827377"/>
                  <a:gd name="connsiteX24" fmla="*/ 1899700 w 2271155"/>
                  <a:gd name="connsiteY24" fmla="*/ 986319 h 1827377"/>
                  <a:gd name="connsiteX25" fmla="*/ 1788726 w 2271155"/>
                  <a:gd name="connsiteY25" fmla="*/ 838371 h 1827377"/>
                  <a:gd name="connsiteX26" fmla="*/ 1776395 w 2271155"/>
                  <a:gd name="connsiteY26" fmla="*/ 801384 h 1827377"/>
                  <a:gd name="connsiteX27" fmla="*/ 1739404 w 2271155"/>
                  <a:gd name="connsiteY27" fmla="*/ 764397 h 1827377"/>
                  <a:gd name="connsiteX28" fmla="*/ 1690082 w 2271155"/>
                  <a:gd name="connsiteY28" fmla="*/ 690423 h 1827377"/>
                  <a:gd name="connsiteX29" fmla="*/ 1653090 w 2271155"/>
                  <a:gd name="connsiteY29" fmla="*/ 653436 h 1827377"/>
                  <a:gd name="connsiteX30" fmla="*/ 1579107 w 2271155"/>
                  <a:gd name="connsiteY30" fmla="*/ 604120 h 1827377"/>
                  <a:gd name="connsiteX31" fmla="*/ 1542116 w 2271155"/>
                  <a:gd name="connsiteY31" fmla="*/ 579462 h 1827377"/>
                  <a:gd name="connsiteX32" fmla="*/ 1505125 w 2271155"/>
                  <a:gd name="connsiteY32" fmla="*/ 554804 h 1827377"/>
                  <a:gd name="connsiteX33" fmla="*/ 1468133 w 2271155"/>
                  <a:gd name="connsiteY33" fmla="*/ 530146 h 1827377"/>
                  <a:gd name="connsiteX34" fmla="*/ 1406481 w 2271155"/>
                  <a:gd name="connsiteY34" fmla="*/ 468501 h 1827377"/>
                  <a:gd name="connsiteX35" fmla="*/ 1332498 w 2271155"/>
                  <a:gd name="connsiteY35" fmla="*/ 406856 h 1827377"/>
                  <a:gd name="connsiteX36" fmla="*/ 1283176 w 2271155"/>
                  <a:gd name="connsiteY36" fmla="*/ 332882 h 1827377"/>
                  <a:gd name="connsiteX37" fmla="*/ 1246184 w 2271155"/>
                  <a:gd name="connsiteY37" fmla="*/ 258908 h 1827377"/>
                  <a:gd name="connsiteX38" fmla="*/ 1196863 w 2271155"/>
                  <a:gd name="connsiteY38" fmla="*/ 86302 h 1827377"/>
                  <a:gd name="connsiteX39" fmla="*/ 1135210 w 2271155"/>
                  <a:gd name="connsiteY39" fmla="*/ 24657 h 1827377"/>
                  <a:gd name="connsiteX40" fmla="*/ 1122880 w 2271155"/>
                  <a:gd name="connsiteY40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46310 w 2271155"/>
                  <a:gd name="connsiteY20" fmla="*/ 1232898 h 1827377"/>
                  <a:gd name="connsiteX21" fmla="*/ 2035335 w 2271155"/>
                  <a:gd name="connsiteY21" fmla="*/ 1109609 h 1827377"/>
                  <a:gd name="connsiteX22" fmla="*/ 2010674 w 2271155"/>
                  <a:gd name="connsiteY22" fmla="*/ 1072622 h 1827377"/>
                  <a:gd name="connsiteX23" fmla="*/ 1973683 w 2271155"/>
                  <a:gd name="connsiteY23" fmla="*/ 1060293 h 1827377"/>
                  <a:gd name="connsiteX24" fmla="*/ 1899700 w 2271155"/>
                  <a:gd name="connsiteY24" fmla="*/ 986319 h 1827377"/>
                  <a:gd name="connsiteX25" fmla="*/ 1788726 w 2271155"/>
                  <a:gd name="connsiteY25" fmla="*/ 838371 h 1827377"/>
                  <a:gd name="connsiteX26" fmla="*/ 1776395 w 2271155"/>
                  <a:gd name="connsiteY26" fmla="*/ 801384 h 1827377"/>
                  <a:gd name="connsiteX27" fmla="*/ 1690082 w 2271155"/>
                  <a:gd name="connsiteY27" fmla="*/ 690423 h 1827377"/>
                  <a:gd name="connsiteX28" fmla="*/ 1653090 w 2271155"/>
                  <a:gd name="connsiteY28" fmla="*/ 653436 h 1827377"/>
                  <a:gd name="connsiteX29" fmla="*/ 1579107 w 2271155"/>
                  <a:gd name="connsiteY29" fmla="*/ 604120 h 1827377"/>
                  <a:gd name="connsiteX30" fmla="*/ 1542116 w 2271155"/>
                  <a:gd name="connsiteY30" fmla="*/ 579462 h 1827377"/>
                  <a:gd name="connsiteX31" fmla="*/ 1505125 w 2271155"/>
                  <a:gd name="connsiteY31" fmla="*/ 554804 h 1827377"/>
                  <a:gd name="connsiteX32" fmla="*/ 1468133 w 2271155"/>
                  <a:gd name="connsiteY32" fmla="*/ 530146 h 1827377"/>
                  <a:gd name="connsiteX33" fmla="*/ 1406481 w 2271155"/>
                  <a:gd name="connsiteY33" fmla="*/ 468501 h 1827377"/>
                  <a:gd name="connsiteX34" fmla="*/ 1332498 w 2271155"/>
                  <a:gd name="connsiteY34" fmla="*/ 406856 h 1827377"/>
                  <a:gd name="connsiteX35" fmla="*/ 1283176 w 2271155"/>
                  <a:gd name="connsiteY35" fmla="*/ 332882 h 1827377"/>
                  <a:gd name="connsiteX36" fmla="*/ 1246184 w 2271155"/>
                  <a:gd name="connsiteY36" fmla="*/ 258908 h 1827377"/>
                  <a:gd name="connsiteX37" fmla="*/ 1196863 w 2271155"/>
                  <a:gd name="connsiteY37" fmla="*/ 86302 h 1827377"/>
                  <a:gd name="connsiteX38" fmla="*/ 1135210 w 2271155"/>
                  <a:gd name="connsiteY38" fmla="*/ 24657 h 1827377"/>
                  <a:gd name="connsiteX39" fmla="*/ 1122880 w 2271155"/>
                  <a:gd name="connsiteY39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46310 w 2271155"/>
                  <a:gd name="connsiteY20" fmla="*/ 1232898 h 1827377"/>
                  <a:gd name="connsiteX21" fmla="*/ 2035335 w 2271155"/>
                  <a:gd name="connsiteY21" fmla="*/ 1109609 h 1827377"/>
                  <a:gd name="connsiteX22" fmla="*/ 2010674 w 2271155"/>
                  <a:gd name="connsiteY22" fmla="*/ 1072622 h 1827377"/>
                  <a:gd name="connsiteX23" fmla="*/ 1973683 w 2271155"/>
                  <a:gd name="connsiteY23" fmla="*/ 1060293 h 1827377"/>
                  <a:gd name="connsiteX24" fmla="*/ 1899700 w 2271155"/>
                  <a:gd name="connsiteY24" fmla="*/ 986319 h 1827377"/>
                  <a:gd name="connsiteX25" fmla="*/ 1788726 w 2271155"/>
                  <a:gd name="connsiteY25" fmla="*/ 838371 h 1827377"/>
                  <a:gd name="connsiteX26" fmla="*/ 1776395 w 2271155"/>
                  <a:gd name="connsiteY26" fmla="*/ 801384 h 1827377"/>
                  <a:gd name="connsiteX27" fmla="*/ 1653090 w 2271155"/>
                  <a:gd name="connsiteY27" fmla="*/ 653436 h 1827377"/>
                  <a:gd name="connsiteX28" fmla="*/ 1579107 w 2271155"/>
                  <a:gd name="connsiteY28" fmla="*/ 604120 h 1827377"/>
                  <a:gd name="connsiteX29" fmla="*/ 1542116 w 2271155"/>
                  <a:gd name="connsiteY29" fmla="*/ 579462 h 1827377"/>
                  <a:gd name="connsiteX30" fmla="*/ 1505125 w 2271155"/>
                  <a:gd name="connsiteY30" fmla="*/ 554804 h 1827377"/>
                  <a:gd name="connsiteX31" fmla="*/ 1468133 w 2271155"/>
                  <a:gd name="connsiteY31" fmla="*/ 530146 h 1827377"/>
                  <a:gd name="connsiteX32" fmla="*/ 1406481 w 2271155"/>
                  <a:gd name="connsiteY32" fmla="*/ 468501 h 1827377"/>
                  <a:gd name="connsiteX33" fmla="*/ 1332498 w 2271155"/>
                  <a:gd name="connsiteY33" fmla="*/ 406856 h 1827377"/>
                  <a:gd name="connsiteX34" fmla="*/ 1283176 w 2271155"/>
                  <a:gd name="connsiteY34" fmla="*/ 332882 h 1827377"/>
                  <a:gd name="connsiteX35" fmla="*/ 1246184 w 2271155"/>
                  <a:gd name="connsiteY35" fmla="*/ 258908 h 1827377"/>
                  <a:gd name="connsiteX36" fmla="*/ 1196863 w 2271155"/>
                  <a:gd name="connsiteY36" fmla="*/ 86302 h 1827377"/>
                  <a:gd name="connsiteX37" fmla="*/ 1135210 w 2271155"/>
                  <a:gd name="connsiteY37" fmla="*/ 24657 h 1827377"/>
                  <a:gd name="connsiteX38" fmla="*/ 1122880 w 2271155"/>
                  <a:gd name="connsiteY38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46310 w 2271155"/>
                  <a:gd name="connsiteY20" fmla="*/ 1232898 h 1827377"/>
                  <a:gd name="connsiteX21" fmla="*/ 2035335 w 2271155"/>
                  <a:gd name="connsiteY21" fmla="*/ 1109609 h 1827377"/>
                  <a:gd name="connsiteX22" fmla="*/ 2010674 w 2271155"/>
                  <a:gd name="connsiteY22" fmla="*/ 1072622 h 1827377"/>
                  <a:gd name="connsiteX23" fmla="*/ 1973683 w 2271155"/>
                  <a:gd name="connsiteY23" fmla="*/ 1060293 h 1827377"/>
                  <a:gd name="connsiteX24" fmla="*/ 1899700 w 2271155"/>
                  <a:gd name="connsiteY24" fmla="*/ 986319 h 1827377"/>
                  <a:gd name="connsiteX25" fmla="*/ 1788726 w 2271155"/>
                  <a:gd name="connsiteY25" fmla="*/ 838371 h 1827377"/>
                  <a:gd name="connsiteX26" fmla="*/ 1776395 w 2271155"/>
                  <a:gd name="connsiteY26" fmla="*/ 801384 h 1827377"/>
                  <a:gd name="connsiteX27" fmla="*/ 1653090 w 2271155"/>
                  <a:gd name="connsiteY27" fmla="*/ 653436 h 1827377"/>
                  <a:gd name="connsiteX28" fmla="*/ 1579107 w 2271155"/>
                  <a:gd name="connsiteY28" fmla="*/ 604120 h 1827377"/>
                  <a:gd name="connsiteX29" fmla="*/ 1542116 w 2271155"/>
                  <a:gd name="connsiteY29" fmla="*/ 579462 h 1827377"/>
                  <a:gd name="connsiteX30" fmla="*/ 1468133 w 2271155"/>
                  <a:gd name="connsiteY30" fmla="*/ 530146 h 1827377"/>
                  <a:gd name="connsiteX31" fmla="*/ 1406481 w 2271155"/>
                  <a:gd name="connsiteY31" fmla="*/ 468501 h 1827377"/>
                  <a:gd name="connsiteX32" fmla="*/ 1332498 w 2271155"/>
                  <a:gd name="connsiteY32" fmla="*/ 406856 h 1827377"/>
                  <a:gd name="connsiteX33" fmla="*/ 1283176 w 2271155"/>
                  <a:gd name="connsiteY33" fmla="*/ 332882 h 1827377"/>
                  <a:gd name="connsiteX34" fmla="*/ 1246184 w 2271155"/>
                  <a:gd name="connsiteY34" fmla="*/ 258908 h 1827377"/>
                  <a:gd name="connsiteX35" fmla="*/ 1196863 w 2271155"/>
                  <a:gd name="connsiteY35" fmla="*/ 86302 h 1827377"/>
                  <a:gd name="connsiteX36" fmla="*/ 1135210 w 2271155"/>
                  <a:gd name="connsiteY36" fmla="*/ 24657 h 1827377"/>
                  <a:gd name="connsiteX37" fmla="*/ 1122880 w 2271155"/>
                  <a:gd name="connsiteY37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46310 w 2271155"/>
                  <a:gd name="connsiteY20" fmla="*/ 1232898 h 1827377"/>
                  <a:gd name="connsiteX21" fmla="*/ 2035335 w 2271155"/>
                  <a:gd name="connsiteY21" fmla="*/ 1109609 h 1827377"/>
                  <a:gd name="connsiteX22" fmla="*/ 2010674 w 2271155"/>
                  <a:gd name="connsiteY22" fmla="*/ 1072622 h 1827377"/>
                  <a:gd name="connsiteX23" fmla="*/ 1973683 w 2271155"/>
                  <a:gd name="connsiteY23" fmla="*/ 1060293 h 1827377"/>
                  <a:gd name="connsiteX24" fmla="*/ 1899700 w 2271155"/>
                  <a:gd name="connsiteY24" fmla="*/ 986319 h 1827377"/>
                  <a:gd name="connsiteX25" fmla="*/ 1788726 w 2271155"/>
                  <a:gd name="connsiteY25" fmla="*/ 838371 h 1827377"/>
                  <a:gd name="connsiteX26" fmla="*/ 1776395 w 2271155"/>
                  <a:gd name="connsiteY26" fmla="*/ 801384 h 1827377"/>
                  <a:gd name="connsiteX27" fmla="*/ 1653090 w 2271155"/>
                  <a:gd name="connsiteY27" fmla="*/ 653436 h 1827377"/>
                  <a:gd name="connsiteX28" fmla="*/ 1579107 w 2271155"/>
                  <a:gd name="connsiteY28" fmla="*/ 604120 h 1827377"/>
                  <a:gd name="connsiteX29" fmla="*/ 1542116 w 2271155"/>
                  <a:gd name="connsiteY29" fmla="*/ 579462 h 1827377"/>
                  <a:gd name="connsiteX30" fmla="*/ 1468133 w 2271155"/>
                  <a:gd name="connsiteY30" fmla="*/ 530146 h 1827377"/>
                  <a:gd name="connsiteX31" fmla="*/ 1406481 w 2271155"/>
                  <a:gd name="connsiteY31" fmla="*/ 468501 h 1827377"/>
                  <a:gd name="connsiteX32" fmla="*/ 1283176 w 2271155"/>
                  <a:gd name="connsiteY32" fmla="*/ 332882 h 1827377"/>
                  <a:gd name="connsiteX33" fmla="*/ 1246184 w 2271155"/>
                  <a:gd name="connsiteY33" fmla="*/ 258908 h 1827377"/>
                  <a:gd name="connsiteX34" fmla="*/ 1196863 w 2271155"/>
                  <a:gd name="connsiteY34" fmla="*/ 86302 h 1827377"/>
                  <a:gd name="connsiteX35" fmla="*/ 1135210 w 2271155"/>
                  <a:gd name="connsiteY35" fmla="*/ 24657 h 1827377"/>
                  <a:gd name="connsiteX36" fmla="*/ 1122880 w 2271155"/>
                  <a:gd name="connsiteY36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46310 w 2271155"/>
                  <a:gd name="connsiteY20" fmla="*/ 1232898 h 1827377"/>
                  <a:gd name="connsiteX21" fmla="*/ 2035335 w 2271155"/>
                  <a:gd name="connsiteY21" fmla="*/ 1109609 h 1827377"/>
                  <a:gd name="connsiteX22" fmla="*/ 2010674 w 2271155"/>
                  <a:gd name="connsiteY22" fmla="*/ 1072622 h 1827377"/>
                  <a:gd name="connsiteX23" fmla="*/ 1973683 w 2271155"/>
                  <a:gd name="connsiteY23" fmla="*/ 1060293 h 1827377"/>
                  <a:gd name="connsiteX24" fmla="*/ 1899700 w 2271155"/>
                  <a:gd name="connsiteY24" fmla="*/ 986319 h 1827377"/>
                  <a:gd name="connsiteX25" fmla="*/ 1788726 w 2271155"/>
                  <a:gd name="connsiteY25" fmla="*/ 838371 h 1827377"/>
                  <a:gd name="connsiteX26" fmla="*/ 1776395 w 2271155"/>
                  <a:gd name="connsiteY26" fmla="*/ 801384 h 1827377"/>
                  <a:gd name="connsiteX27" fmla="*/ 1653090 w 2271155"/>
                  <a:gd name="connsiteY27" fmla="*/ 653436 h 1827377"/>
                  <a:gd name="connsiteX28" fmla="*/ 1579107 w 2271155"/>
                  <a:gd name="connsiteY28" fmla="*/ 604120 h 1827377"/>
                  <a:gd name="connsiteX29" fmla="*/ 1542116 w 2271155"/>
                  <a:gd name="connsiteY29" fmla="*/ 579462 h 1827377"/>
                  <a:gd name="connsiteX30" fmla="*/ 1468133 w 2271155"/>
                  <a:gd name="connsiteY30" fmla="*/ 530146 h 1827377"/>
                  <a:gd name="connsiteX31" fmla="*/ 1406481 w 2271155"/>
                  <a:gd name="connsiteY31" fmla="*/ 468501 h 1827377"/>
                  <a:gd name="connsiteX32" fmla="*/ 1246184 w 2271155"/>
                  <a:gd name="connsiteY32" fmla="*/ 258908 h 1827377"/>
                  <a:gd name="connsiteX33" fmla="*/ 1196863 w 2271155"/>
                  <a:gd name="connsiteY33" fmla="*/ 86302 h 1827377"/>
                  <a:gd name="connsiteX34" fmla="*/ 1135210 w 2271155"/>
                  <a:gd name="connsiteY34" fmla="*/ 24657 h 1827377"/>
                  <a:gd name="connsiteX35" fmla="*/ 1122880 w 2271155"/>
                  <a:gd name="connsiteY35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46310 w 2271155"/>
                  <a:gd name="connsiteY20" fmla="*/ 1232898 h 1827377"/>
                  <a:gd name="connsiteX21" fmla="*/ 2035335 w 2271155"/>
                  <a:gd name="connsiteY21" fmla="*/ 1109609 h 1827377"/>
                  <a:gd name="connsiteX22" fmla="*/ 2010674 w 2271155"/>
                  <a:gd name="connsiteY22" fmla="*/ 1072622 h 1827377"/>
                  <a:gd name="connsiteX23" fmla="*/ 1973683 w 2271155"/>
                  <a:gd name="connsiteY23" fmla="*/ 1060293 h 1827377"/>
                  <a:gd name="connsiteX24" fmla="*/ 1899700 w 2271155"/>
                  <a:gd name="connsiteY24" fmla="*/ 986319 h 1827377"/>
                  <a:gd name="connsiteX25" fmla="*/ 1788726 w 2271155"/>
                  <a:gd name="connsiteY25" fmla="*/ 838371 h 1827377"/>
                  <a:gd name="connsiteX26" fmla="*/ 1776395 w 2271155"/>
                  <a:gd name="connsiteY26" fmla="*/ 801384 h 1827377"/>
                  <a:gd name="connsiteX27" fmla="*/ 1653090 w 2271155"/>
                  <a:gd name="connsiteY27" fmla="*/ 653436 h 1827377"/>
                  <a:gd name="connsiteX28" fmla="*/ 1579107 w 2271155"/>
                  <a:gd name="connsiteY28" fmla="*/ 604120 h 1827377"/>
                  <a:gd name="connsiteX29" fmla="*/ 1542116 w 2271155"/>
                  <a:gd name="connsiteY29" fmla="*/ 579462 h 1827377"/>
                  <a:gd name="connsiteX30" fmla="*/ 1468133 w 2271155"/>
                  <a:gd name="connsiteY30" fmla="*/ 530146 h 1827377"/>
                  <a:gd name="connsiteX31" fmla="*/ 1406481 w 2271155"/>
                  <a:gd name="connsiteY31" fmla="*/ 468501 h 1827377"/>
                  <a:gd name="connsiteX32" fmla="*/ 1196863 w 2271155"/>
                  <a:gd name="connsiteY32" fmla="*/ 86302 h 1827377"/>
                  <a:gd name="connsiteX33" fmla="*/ 1135210 w 2271155"/>
                  <a:gd name="connsiteY33" fmla="*/ 24657 h 1827377"/>
                  <a:gd name="connsiteX34" fmla="*/ 1122880 w 2271155"/>
                  <a:gd name="connsiteY34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46310 w 2271155"/>
                  <a:gd name="connsiteY20" fmla="*/ 1232898 h 1827377"/>
                  <a:gd name="connsiteX21" fmla="*/ 2035335 w 2271155"/>
                  <a:gd name="connsiteY21" fmla="*/ 1109609 h 1827377"/>
                  <a:gd name="connsiteX22" fmla="*/ 2010674 w 2271155"/>
                  <a:gd name="connsiteY22" fmla="*/ 1072622 h 1827377"/>
                  <a:gd name="connsiteX23" fmla="*/ 1973683 w 2271155"/>
                  <a:gd name="connsiteY23" fmla="*/ 1060293 h 1827377"/>
                  <a:gd name="connsiteX24" fmla="*/ 1899700 w 2271155"/>
                  <a:gd name="connsiteY24" fmla="*/ 986319 h 1827377"/>
                  <a:gd name="connsiteX25" fmla="*/ 1788726 w 2271155"/>
                  <a:gd name="connsiteY25" fmla="*/ 838371 h 1827377"/>
                  <a:gd name="connsiteX26" fmla="*/ 1776395 w 2271155"/>
                  <a:gd name="connsiteY26" fmla="*/ 801384 h 1827377"/>
                  <a:gd name="connsiteX27" fmla="*/ 1653090 w 2271155"/>
                  <a:gd name="connsiteY27" fmla="*/ 653436 h 1827377"/>
                  <a:gd name="connsiteX28" fmla="*/ 1579107 w 2271155"/>
                  <a:gd name="connsiteY28" fmla="*/ 604120 h 1827377"/>
                  <a:gd name="connsiteX29" fmla="*/ 1468133 w 2271155"/>
                  <a:gd name="connsiteY29" fmla="*/ 530146 h 1827377"/>
                  <a:gd name="connsiteX30" fmla="*/ 1406481 w 2271155"/>
                  <a:gd name="connsiteY30" fmla="*/ 468501 h 1827377"/>
                  <a:gd name="connsiteX31" fmla="*/ 1196863 w 2271155"/>
                  <a:gd name="connsiteY31" fmla="*/ 86302 h 1827377"/>
                  <a:gd name="connsiteX32" fmla="*/ 1135210 w 2271155"/>
                  <a:gd name="connsiteY32" fmla="*/ 24657 h 1827377"/>
                  <a:gd name="connsiteX33" fmla="*/ 1122880 w 2271155"/>
                  <a:gd name="connsiteY33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46310 w 2271155"/>
                  <a:gd name="connsiteY20" fmla="*/ 1232898 h 1827377"/>
                  <a:gd name="connsiteX21" fmla="*/ 2035335 w 2271155"/>
                  <a:gd name="connsiteY21" fmla="*/ 1109609 h 1827377"/>
                  <a:gd name="connsiteX22" fmla="*/ 2010674 w 2271155"/>
                  <a:gd name="connsiteY22" fmla="*/ 1072622 h 1827377"/>
                  <a:gd name="connsiteX23" fmla="*/ 1973683 w 2271155"/>
                  <a:gd name="connsiteY23" fmla="*/ 1060293 h 1827377"/>
                  <a:gd name="connsiteX24" fmla="*/ 1899700 w 2271155"/>
                  <a:gd name="connsiteY24" fmla="*/ 986319 h 1827377"/>
                  <a:gd name="connsiteX25" fmla="*/ 1788726 w 2271155"/>
                  <a:gd name="connsiteY25" fmla="*/ 838371 h 1827377"/>
                  <a:gd name="connsiteX26" fmla="*/ 1776395 w 2271155"/>
                  <a:gd name="connsiteY26" fmla="*/ 801384 h 1827377"/>
                  <a:gd name="connsiteX27" fmla="*/ 1653090 w 2271155"/>
                  <a:gd name="connsiteY27" fmla="*/ 653436 h 1827377"/>
                  <a:gd name="connsiteX28" fmla="*/ 1468133 w 2271155"/>
                  <a:gd name="connsiteY28" fmla="*/ 530146 h 1827377"/>
                  <a:gd name="connsiteX29" fmla="*/ 1406481 w 2271155"/>
                  <a:gd name="connsiteY29" fmla="*/ 468501 h 1827377"/>
                  <a:gd name="connsiteX30" fmla="*/ 1196863 w 2271155"/>
                  <a:gd name="connsiteY30" fmla="*/ 86302 h 1827377"/>
                  <a:gd name="connsiteX31" fmla="*/ 1135210 w 2271155"/>
                  <a:gd name="connsiteY31" fmla="*/ 24657 h 1827377"/>
                  <a:gd name="connsiteX32" fmla="*/ 1122880 w 2271155"/>
                  <a:gd name="connsiteY32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46310 w 2271155"/>
                  <a:gd name="connsiteY20" fmla="*/ 1232898 h 1827377"/>
                  <a:gd name="connsiteX21" fmla="*/ 2035335 w 2271155"/>
                  <a:gd name="connsiteY21" fmla="*/ 1109609 h 1827377"/>
                  <a:gd name="connsiteX22" fmla="*/ 2010674 w 2271155"/>
                  <a:gd name="connsiteY22" fmla="*/ 1072622 h 1827377"/>
                  <a:gd name="connsiteX23" fmla="*/ 1973683 w 2271155"/>
                  <a:gd name="connsiteY23" fmla="*/ 1060293 h 1827377"/>
                  <a:gd name="connsiteX24" fmla="*/ 1899700 w 2271155"/>
                  <a:gd name="connsiteY24" fmla="*/ 986319 h 1827377"/>
                  <a:gd name="connsiteX25" fmla="*/ 1788726 w 2271155"/>
                  <a:gd name="connsiteY25" fmla="*/ 838371 h 1827377"/>
                  <a:gd name="connsiteX26" fmla="*/ 1776395 w 2271155"/>
                  <a:gd name="connsiteY26" fmla="*/ 801384 h 1827377"/>
                  <a:gd name="connsiteX27" fmla="*/ 1653090 w 2271155"/>
                  <a:gd name="connsiteY27" fmla="*/ 653436 h 1827377"/>
                  <a:gd name="connsiteX28" fmla="*/ 1406481 w 2271155"/>
                  <a:gd name="connsiteY28" fmla="*/ 468501 h 1827377"/>
                  <a:gd name="connsiteX29" fmla="*/ 1196863 w 2271155"/>
                  <a:gd name="connsiteY29" fmla="*/ 86302 h 1827377"/>
                  <a:gd name="connsiteX30" fmla="*/ 1135210 w 2271155"/>
                  <a:gd name="connsiteY30" fmla="*/ 24657 h 1827377"/>
                  <a:gd name="connsiteX31" fmla="*/ 1122880 w 2271155"/>
                  <a:gd name="connsiteY31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46310 w 2271155"/>
                  <a:gd name="connsiteY20" fmla="*/ 1232898 h 1827377"/>
                  <a:gd name="connsiteX21" fmla="*/ 2035335 w 2271155"/>
                  <a:gd name="connsiteY21" fmla="*/ 1109609 h 1827377"/>
                  <a:gd name="connsiteX22" fmla="*/ 2010674 w 2271155"/>
                  <a:gd name="connsiteY22" fmla="*/ 1072622 h 1827377"/>
                  <a:gd name="connsiteX23" fmla="*/ 1973683 w 2271155"/>
                  <a:gd name="connsiteY23" fmla="*/ 1060293 h 1827377"/>
                  <a:gd name="connsiteX24" fmla="*/ 1899700 w 2271155"/>
                  <a:gd name="connsiteY24" fmla="*/ 986319 h 1827377"/>
                  <a:gd name="connsiteX25" fmla="*/ 1788726 w 2271155"/>
                  <a:gd name="connsiteY25" fmla="*/ 838371 h 1827377"/>
                  <a:gd name="connsiteX26" fmla="*/ 1776395 w 2271155"/>
                  <a:gd name="connsiteY26" fmla="*/ 801384 h 1827377"/>
                  <a:gd name="connsiteX27" fmla="*/ 1653090 w 2271155"/>
                  <a:gd name="connsiteY27" fmla="*/ 653436 h 1827377"/>
                  <a:gd name="connsiteX28" fmla="*/ 1196863 w 2271155"/>
                  <a:gd name="connsiteY28" fmla="*/ 86302 h 1827377"/>
                  <a:gd name="connsiteX29" fmla="*/ 1135210 w 2271155"/>
                  <a:gd name="connsiteY29" fmla="*/ 24657 h 1827377"/>
                  <a:gd name="connsiteX30" fmla="*/ 1122880 w 2271155"/>
                  <a:gd name="connsiteY30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46310 w 2271155"/>
                  <a:gd name="connsiteY20" fmla="*/ 1232898 h 1827377"/>
                  <a:gd name="connsiteX21" fmla="*/ 2035335 w 2271155"/>
                  <a:gd name="connsiteY21" fmla="*/ 1109609 h 1827377"/>
                  <a:gd name="connsiteX22" fmla="*/ 2010674 w 2271155"/>
                  <a:gd name="connsiteY22" fmla="*/ 1072622 h 1827377"/>
                  <a:gd name="connsiteX23" fmla="*/ 1973683 w 2271155"/>
                  <a:gd name="connsiteY23" fmla="*/ 1060293 h 1827377"/>
                  <a:gd name="connsiteX24" fmla="*/ 1899700 w 2271155"/>
                  <a:gd name="connsiteY24" fmla="*/ 986319 h 1827377"/>
                  <a:gd name="connsiteX25" fmla="*/ 1788726 w 2271155"/>
                  <a:gd name="connsiteY25" fmla="*/ 838371 h 1827377"/>
                  <a:gd name="connsiteX26" fmla="*/ 1776395 w 2271155"/>
                  <a:gd name="connsiteY26" fmla="*/ 801384 h 1827377"/>
                  <a:gd name="connsiteX27" fmla="*/ 1196863 w 2271155"/>
                  <a:gd name="connsiteY27" fmla="*/ 86302 h 1827377"/>
                  <a:gd name="connsiteX28" fmla="*/ 1135210 w 2271155"/>
                  <a:gd name="connsiteY28" fmla="*/ 24657 h 1827377"/>
                  <a:gd name="connsiteX29" fmla="*/ 1122880 w 2271155"/>
                  <a:gd name="connsiteY29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146310 w 2271155"/>
                  <a:gd name="connsiteY20" fmla="*/ 1232898 h 1827377"/>
                  <a:gd name="connsiteX21" fmla="*/ 2035335 w 2271155"/>
                  <a:gd name="connsiteY21" fmla="*/ 1109609 h 1827377"/>
                  <a:gd name="connsiteX22" fmla="*/ 1973683 w 2271155"/>
                  <a:gd name="connsiteY22" fmla="*/ 1060293 h 1827377"/>
                  <a:gd name="connsiteX23" fmla="*/ 1899700 w 2271155"/>
                  <a:gd name="connsiteY23" fmla="*/ 986319 h 1827377"/>
                  <a:gd name="connsiteX24" fmla="*/ 1788726 w 2271155"/>
                  <a:gd name="connsiteY24" fmla="*/ 838371 h 1827377"/>
                  <a:gd name="connsiteX25" fmla="*/ 1776395 w 2271155"/>
                  <a:gd name="connsiteY25" fmla="*/ 801384 h 1827377"/>
                  <a:gd name="connsiteX26" fmla="*/ 1196863 w 2271155"/>
                  <a:gd name="connsiteY26" fmla="*/ 86302 h 1827377"/>
                  <a:gd name="connsiteX27" fmla="*/ 1135210 w 2271155"/>
                  <a:gd name="connsiteY27" fmla="*/ 24657 h 1827377"/>
                  <a:gd name="connsiteX28" fmla="*/ 1122880 w 2271155"/>
                  <a:gd name="connsiteY28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195631 w 2271155"/>
                  <a:gd name="connsiteY19" fmla="*/ 1343859 h 1827377"/>
                  <a:gd name="connsiteX20" fmla="*/ 2035335 w 2271155"/>
                  <a:gd name="connsiteY20" fmla="*/ 1109609 h 1827377"/>
                  <a:gd name="connsiteX21" fmla="*/ 1973683 w 2271155"/>
                  <a:gd name="connsiteY21" fmla="*/ 1060293 h 1827377"/>
                  <a:gd name="connsiteX22" fmla="*/ 1899700 w 2271155"/>
                  <a:gd name="connsiteY22" fmla="*/ 986319 h 1827377"/>
                  <a:gd name="connsiteX23" fmla="*/ 1788726 w 2271155"/>
                  <a:gd name="connsiteY23" fmla="*/ 838371 h 1827377"/>
                  <a:gd name="connsiteX24" fmla="*/ 1776395 w 2271155"/>
                  <a:gd name="connsiteY24" fmla="*/ 801384 h 1827377"/>
                  <a:gd name="connsiteX25" fmla="*/ 1196863 w 2271155"/>
                  <a:gd name="connsiteY25" fmla="*/ 86302 h 1827377"/>
                  <a:gd name="connsiteX26" fmla="*/ 1135210 w 2271155"/>
                  <a:gd name="connsiteY26" fmla="*/ 24657 h 1827377"/>
                  <a:gd name="connsiteX27" fmla="*/ 1122880 w 2271155"/>
                  <a:gd name="connsiteY27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035335 w 2271155"/>
                  <a:gd name="connsiteY19" fmla="*/ 1109609 h 1827377"/>
                  <a:gd name="connsiteX20" fmla="*/ 1973683 w 2271155"/>
                  <a:gd name="connsiteY20" fmla="*/ 1060293 h 1827377"/>
                  <a:gd name="connsiteX21" fmla="*/ 1899700 w 2271155"/>
                  <a:gd name="connsiteY21" fmla="*/ 986319 h 1827377"/>
                  <a:gd name="connsiteX22" fmla="*/ 1788726 w 2271155"/>
                  <a:gd name="connsiteY22" fmla="*/ 838371 h 1827377"/>
                  <a:gd name="connsiteX23" fmla="*/ 1776395 w 2271155"/>
                  <a:gd name="connsiteY23" fmla="*/ 801384 h 1827377"/>
                  <a:gd name="connsiteX24" fmla="*/ 1196863 w 2271155"/>
                  <a:gd name="connsiteY24" fmla="*/ 86302 h 1827377"/>
                  <a:gd name="connsiteX25" fmla="*/ 1135210 w 2271155"/>
                  <a:gd name="connsiteY25" fmla="*/ 24657 h 1827377"/>
                  <a:gd name="connsiteX26" fmla="*/ 1122880 w 2271155"/>
                  <a:gd name="connsiteY26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035335 w 2271155"/>
                  <a:gd name="connsiteY19" fmla="*/ 1109609 h 1827377"/>
                  <a:gd name="connsiteX20" fmla="*/ 1899700 w 2271155"/>
                  <a:gd name="connsiteY20" fmla="*/ 986319 h 1827377"/>
                  <a:gd name="connsiteX21" fmla="*/ 1788726 w 2271155"/>
                  <a:gd name="connsiteY21" fmla="*/ 838371 h 1827377"/>
                  <a:gd name="connsiteX22" fmla="*/ 1776395 w 2271155"/>
                  <a:gd name="connsiteY22" fmla="*/ 801384 h 1827377"/>
                  <a:gd name="connsiteX23" fmla="*/ 1196863 w 2271155"/>
                  <a:gd name="connsiteY23" fmla="*/ 86302 h 1827377"/>
                  <a:gd name="connsiteX24" fmla="*/ 1135210 w 2271155"/>
                  <a:gd name="connsiteY24" fmla="*/ 24657 h 1827377"/>
                  <a:gd name="connsiteX25" fmla="*/ 1122880 w 2271155"/>
                  <a:gd name="connsiteY25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035335 w 2271155"/>
                  <a:gd name="connsiteY19" fmla="*/ 1109609 h 1827377"/>
                  <a:gd name="connsiteX20" fmla="*/ 1788726 w 2271155"/>
                  <a:gd name="connsiteY20" fmla="*/ 838371 h 1827377"/>
                  <a:gd name="connsiteX21" fmla="*/ 1776395 w 2271155"/>
                  <a:gd name="connsiteY21" fmla="*/ 801384 h 1827377"/>
                  <a:gd name="connsiteX22" fmla="*/ 1196863 w 2271155"/>
                  <a:gd name="connsiteY22" fmla="*/ 86302 h 1827377"/>
                  <a:gd name="connsiteX23" fmla="*/ 1135210 w 2271155"/>
                  <a:gd name="connsiteY23" fmla="*/ 24657 h 1827377"/>
                  <a:gd name="connsiteX24" fmla="*/ 1122880 w 2271155"/>
                  <a:gd name="connsiteY24" fmla="*/ 0 h 1827377"/>
                  <a:gd name="connsiteX0" fmla="*/ 1122880 w 2271155"/>
                  <a:gd name="connsiteY0" fmla="*/ 0 h 1827377"/>
                  <a:gd name="connsiteX1" fmla="*/ 1122880 w 2271155"/>
                  <a:gd name="connsiteY1" fmla="*/ 0 h 1827377"/>
                  <a:gd name="connsiteX2" fmla="*/ 974914 w 2271155"/>
                  <a:gd name="connsiteY2" fmla="*/ 86302 h 1827377"/>
                  <a:gd name="connsiteX3" fmla="*/ 826948 w 2271155"/>
                  <a:gd name="connsiteY3" fmla="*/ 271237 h 1827377"/>
                  <a:gd name="connsiteX4" fmla="*/ 777626 w 2271155"/>
                  <a:gd name="connsiteY4" fmla="*/ 345211 h 1827377"/>
                  <a:gd name="connsiteX5" fmla="*/ 666652 w 2271155"/>
                  <a:gd name="connsiteY5" fmla="*/ 493159 h 1827377"/>
                  <a:gd name="connsiteX6" fmla="*/ 543347 w 2271155"/>
                  <a:gd name="connsiteY6" fmla="*/ 678094 h 1827377"/>
                  <a:gd name="connsiteX7" fmla="*/ 420042 w 2271155"/>
                  <a:gd name="connsiteY7" fmla="*/ 813713 h 1827377"/>
                  <a:gd name="connsiteX8" fmla="*/ 321398 w 2271155"/>
                  <a:gd name="connsiteY8" fmla="*/ 961661 h 1827377"/>
                  <a:gd name="connsiteX9" fmla="*/ 136441 w 2271155"/>
                  <a:gd name="connsiteY9" fmla="*/ 1146595 h 1827377"/>
                  <a:gd name="connsiteX10" fmla="*/ 37797 w 2271155"/>
                  <a:gd name="connsiteY10" fmla="*/ 1306872 h 1827377"/>
                  <a:gd name="connsiteX11" fmla="*/ 806 w 2271155"/>
                  <a:gd name="connsiteY11" fmla="*/ 1664413 h 1827377"/>
                  <a:gd name="connsiteX12" fmla="*/ 74789 w 2271155"/>
                  <a:gd name="connsiteY12" fmla="*/ 1726058 h 1827377"/>
                  <a:gd name="connsiteX13" fmla="*/ 309068 w 2271155"/>
                  <a:gd name="connsiteY13" fmla="*/ 1775374 h 1827377"/>
                  <a:gd name="connsiteX14" fmla="*/ 1036566 w 2271155"/>
                  <a:gd name="connsiteY14" fmla="*/ 1824690 h 1827377"/>
                  <a:gd name="connsiteX15" fmla="*/ 2146310 w 2271155"/>
                  <a:gd name="connsiteY15" fmla="*/ 1689071 h 1827377"/>
                  <a:gd name="connsiteX16" fmla="*/ 2257284 w 2271155"/>
                  <a:gd name="connsiteY16" fmla="*/ 1627426 h 1827377"/>
                  <a:gd name="connsiteX17" fmla="*/ 2257284 w 2271155"/>
                  <a:gd name="connsiteY17" fmla="*/ 1553452 h 1827377"/>
                  <a:gd name="connsiteX18" fmla="*/ 2220292 w 2271155"/>
                  <a:gd name="connsiteY18" fmla="*/ 1417833 h 1827377"/>
                  <a:gd name="connsiteX19" fmla="*/ 2035335 w 2271155"/>
                  <a:gd name="connsiteY19" fmla="*/ 1109609 h 1827377"/>
                  <a:gd name="connsiteX20" fmla="*/ 1788726 w 2271155"/>
                  <a:gd name="connsiteY20" fmla="*/ 838371 h 1827377"/>
                  <a:gd name="connsiteX21" fmla="*/ 1196863 w 2271155"/>
                  <a:gd name="connsiteY21" fmla="*/ 86302 h 1827377"/>
                  <a:gd name="connsiteX22" fmla="*/ 1135210 w 2271155"/>
                  <a:gd name="connsiteY22" fmla="*/ 24657 h 1827377"/>
                  <a:gd name="connsiteX23" fmla="*/ 1122880 w 2271155"/>
                  <a:gd name="connsiteY23" fmla="*/ 0 h 1827377"/>
                  <a:gd name="connsiteX0" fmla="*/ 1122880 w 2278641"/>
                  <a:gd name="connsiteY0" fmla="*/ 0 h 1827377"/>
                  <a:gd name="connsiteX1" fmla="*/ 1122880 w 2278641"/>
                  <a:gd name="connsiteY1" fmla="*/ 0 h 1827377"/>
                  <a:gd name="connsiteX2" fmla="*/ 974914 w 2278641"/>
                  <a:gd name="connsiteY2" fmla="*/ 86302 h 1827377"/>
                  <a:gd name="connsiteX3" fmla="*/ 826948 w 2278641"/>
                  <a:gd name="connsiteY3" fmla="*/ 271237 h 1827377"/>
                  <a:gd name="connsiteX4" fmla="*/ 777626 w 2278641"/>
                  <a:gd name="connsiteY4" fmla="*/ 345211 h 1827377"/>
                  <a:gd name="connsiteX5" fmla="*/ 666652 w 2278641"/>
                  <a:gd name="connsiteY5" fmla="*/ 493159 h 1827377"/>
                  <a:gd name="connsiteX6" fmla="*/ 543347 w 2278641"/>
                  <a:gd name="connsiteY6" fmla="*/ 678094 h 1827377"/>
                  <a:gd name="connsiteX7" fmla="*/ 420042 w 2278641"/>
                  <a:gd name="connsiteY7" fmla="*/ 813713 h 1827377"/>
                  <a:gd name="connsiteX8" fmla="*/ 321398 w 2278641"/>
                  <a:gd name="connsiteY8" fmla="*/ 961661 h 1827377"/>
                  <a:gd name="connsiteX9" fmla="*/ 136441 w 2278641"/>
                  <a:gd name="connsiteY9" fmla="*/ 1146595 h 1827377"/>
                  <a:gd name="connsiteX10" fmla="*/ 37797 w 2278641"/>
                  <a:gd name="connsiteY10" fmla="*/ 1306872 h 1827377"/>
                  <a:gd name="connsiteX11" fmla="*/ 806 w 2278641"/>
                  <a:gd name="connsiteY11" fmla="*/ 1664413 h 1827377"/>
                  <a:gd name="connsiteX12" fmla="*/ 74789 w 2278641"/>
                  <a:gd name="connsiteY12" fmla="*/ 1726058 h 1827377"/>
                  <a:gd name="connsiteX13" fmla="*/ 309068 w 2278641"/>
                  <a:gd name="connsiteY13" fmla="*/ 1775374 h 1827377"/>
                  <a:gd name="connsiteX14" fmla="*/ 1036566 w 2278641"/>
                  <a:gd name="connsiteY14" fmla="*/ 1824690 h 1827377"/>
                  <a:gd name="connsiteX15" fmla="*/ 2146310 w 2278641"/>
                  <a:gd name="connsiteY15" fmla="*/ 1689071 h 1827377"/>
                  <a:gd name="connsiteX16" fmla="*/ 2257284 w 2278641"/>
                  <a:gd name="connsiteY16" fmla="*/ 1627426 h 1827377"/>
                  <a:gd name="connsiteX17" fmla="*/ 2257284 w 2278641"/>
                  <a:gd name="connsiteY17" fmla="*/ 1553452 h 1827377"/>
                  <a:gd name="connsiteX18" fmla="*/ 2035335 w 2278641"/>
                  <a:gd name="connsiteY18" fmla="*/ 1109609 h 1827377"/>
                  <a:gd name="connsiteX19" fmla="*/ 1788726 w 2278641"/>
                  <a:gd name="connsiteY19" fmla="*/ 838371 h 1827377"/>
                  <a:gd name="connsiteX20" fmla="*/ 1196863 w 2278641"/>
                  <a:gd name="connsiteY20" fmla="*/ 86302 h 1827377"/>
                  <a:gd name="connsiteX21" fmla="*/ 1135210 w 2278641"/>
                  <a:gd name="connsiteY21" fmla="*/ 24657 h 1827377"/>
                  <a:gd name="connsiteX22" fmla="*/ 1122880 w 2278641"/>
                  <a:gd name="connsiteY22" fmla="*/ 0 h 1827377"/>
                  <a:gd name="connsiteX0" fmla="*/ 1122880 w 2296479"/>
                  <a:gd name="connsiteY0" fmla="*/ 0 h 1827377"/>
                  <a:gd name="connsiteX1" fmla="*/ 1122880 w 2296479"/>
                  <a:gd name="connsiteY1" fmla="*/ 0 h 1827377"/>
                  <a:gd name="connsiteX2" fmla="*/ 974914 w 2296479"/>
                  <a:gd name="connsiteY2" fmla="*/ 86302 h 1827377"/>
                  <a:gd name="connsiteX3" fmla="*/ 826948 w 2296479"/>
                  <a:gd name="connsiteY3" fmla="*/ 271237 h 1827377"/>
                  <a:gd name="connsiteX4" fmla="*/ 777626 w 2296479"/>
                  <a:gd name="connsiteY4" fmla="*/ 345211 h 1827377"/>
                  <a:gd name="connsiteX5" fmla="*/ 666652 w 2296479"/>
                  <a:gd name="connsiteY5" fmla="*/ 493159 h 1827377"/>
                  <a:gd name="connsiteX6" fmla="*/ 543347 w 2296479"/>
                  <a:gd name="connsiteY6" fmla="*/ 678094 h 1827377"/>
                  <a:gd name="connsiteX7" fmla="*/ 420042 w 2296479"/>
                  <a:gd name="connsiteY7" fmla="*/ 813713 h 1827377"/>
                  <a:gd name="connsiteX8" fmla="*/ 321398 w 2296479"/>
                  <a:gd name="connsiteY8" fmla="*/ 961661 h 1827377"/>
                  <a:gd name="connsiteX9" fmla="*/ 136441 w 2296479"/>
                  <a:gd name="connsiteY9" fmla="*/ 1146595 h 1827377"/>
                  <a:gd name="connsiteX10" fmla="*/ 37797 w 2296479"/>
                  <a:gd name="connsiteY10" fmla="*/ 1306872 h 1827377"/>
                  <a:gd name="connsiteX11" fmla="*/ 806 w 2296479"/>
                  <a:gd name="connsiteY11" fmla="*/ 1664413 h 1827377"/>
                  <a:gd name="connsiteX12" fmla="*/ 74789 w 2296479"/>
                  <a:gd name="connsiteY12" fmla="*/ 1726058 h 1827377"/>
                  <a:gd name="connsiteX13" fmla="*/ 309068 w 2296479"/>
                  <a:gd name="connsiteY13" fmla="*/ 1775374 h 1827377"/>
                  <a:gd name="connsiteX14" fmla="*/ 1036566 w 2296479"/>
                  <a:gd name="connsiteY14" fmla="*/ 1824690 h 1827377"/>
                  <a:gd name="connsiteX15" fmla="*/ 2146310 w 2296479"/>
                  <a:gd name="connsiteY15" fmla="*/ 1689071 h 1827377"/>
                  <a:gd name="connsiteX16" fmla="*/ 2257284 w 2296479"/>
                  <a:gd name="connsiteY16" fmla="*/ 1627426 h 1827377"/>
                  <a:gd name="connsiteX17" fmla="*/ 2257284 w 2296479"/>
                  <a:gd name="connsiteY17" fmla="*/ 1553452 h 1827377"/>
                  <a:gd name="connsiteX18" fmla="*/ 1788726 w 2296479"/>
                  <a:gd name="connsiteY18" fmla="*/ 838371 h 1827377"/>
                  <a:gd name="connsiteX19" fmla="*/ 1196863 w 2296479"/>
                  <a:gd name="connsiteY19" fmla="*/ 86302 h 1827377"/>
                  <a:gd name="connsiteX20" fmla="*/ 1135210 w 2296479"/>
                  <a:gd name="connsiteY20" fmla="*/ 24657 h 1827377"/>
                  <a:gd name="connsiteX21" fmla="*/ 1122880 w 2296479"/>
                  <a:gd name="connsiteY21" fmla="*/ 0 h 1827377"/>
                  <a:gd name="connsiteX0" fmla="*/ 1122880 w 2296479"/>
                  <a:gd name="connsiteY0" fmla="*/ 0 h 1827377"/>
                  <a:gd name="connsiteX1" fmla="*/ 1122880 w 2296479"/>
                  <a:gd name="connsiteY1" fmla="*/ 0 h 1827377"/>
                  <a:gd name="connsiteX2" fmla="*/ 974914 w 2296479"/>
                  <a:gd name="connsiteY2" fmla="*/ 86302 h 1827377"/>
                  <a:gd name="connsiteX3" fmla="*/ 826948 w 2296479"/>
                  <a:gd name="connsiteY3" fmla="*/ 271237 h 1827377"/>
                  <a:gd name="connsiteX4" fmla="*/ 666652 w 2296479"/>
                  <a:gd name="connsiteY4" fmla="*/ 493159 h 1827377"/>
                  <a:gd name="connsiteX5" fmla="*/ 543347 w 2296479"/>
                  <a:gd name="connsiteY5" fmla="*/ 678094 h 1827377"/>
                  <a:gd name="connsiteX6" fmla="*/ 420042 w 2296479"/>
                  <a:gd name="connsiteY6" fmla="*/ 813713 h 1827377"/>
                  <a:gd name="connsiteX7" fmla="*/ 321398 w 2296479"/>
                  <a:gd name="connsiteY7" fmla="*/ 961661 h 1827377"/>
                  <a:gd name="connsiteX8" fmla="*/ 136441 w 2296479"/>
                  <a:gd name="connsiteY8" fmla="*/ 1146595 h 1827377"/>
                  <a:gd name="connsiteX9" fmla="*/ 37797 w 2296479"/>
                  <a:gd name="connsiteY9" fmla="*/ 1306872 h 1827377"/>
                  <a:gd name="connsiteX10" fmla="*/ 806 w 2296479"/>
                  <a:gd name="connsiteY10" fmla="*/ 1664413 h 1827377"/>
                  <a:gd name="connsiteX11" fmla="*/ 74789 w 2296479"/>
                  <a:gd name="connsiteY11" fmla="*/ 1726058 h 1827377"/>
                  <a:gd name="connsiteX12" fmla="*/ 309068 w 2296479"/>
                  <a:gd name="connsiteY12" fmla="*/ 1775374 h 1827377"/>
                  <a:gd name="connsiteX13" fmla="*/ 1036566 w 2296479"/>
                  <a:gd name="connsiteY13" fmla="*/ 1824690 h 1827377"/>
                  <a:gd name="connsiteX14" fmla="*/ 2146310 w 2296479"/>
                  <a:gd name="connsiteY14" fmla="*/ 1689071 h 1827377"/>
                  <a:gd name="connsiteX15" fmla="*/ 2257284 w 2296479"/>
                  <a:gd name="connsiteY15" fmla="*/ 1627426 h 1827377"/>
                  <a:gd name="connsiteX16" fmla="*/ 2257284 w 2296479"/>
                  <a:gd name="connsiteY16" fmla="*/ 1553452 h 1827377"/>
                  <a:gd name="connsiteX17" fmla="*/ 1788726 w 2296479"/>
                  <a:gd name="connsiteY17" fmla="*/ 838371 h 1827377"/>
                  <a:gd name="connsiteX18" fmla="*/ 1196863 w 2296479"/>
                  <a:gd name="connsiteY18" fmla="*/ 86302 h 1827377"/>
                  <a:gd name="connsiteX19" fmla="*/ 1135210 w 2296479"/>
                  <a:gd name="connsiteY19" fmla="*/ 24657 h 1827377"/>
                  <a:gd name="connsiteX20" fmla="*/ 1122880 w 2296479"/>
                  <a:gd name="connsiteY20" fmla="*/ 0 h 1827377"/>
                  <a:gd name="connsiteX0" fmla="*/ 1122880 w 2296479"/>
                  <a:gd name="connsiteY0" fmla="*/ 0 h 1827377"/>
                  <a:gd name="connsiteX1" fmla="*/ 1122880 w 2296479"/>
                  <a:gd name="connsiteY1" fmla="*/ 0 h 1827377"/>
                  <a:gd name="connsiteX2" fmla="*/ 974914 w 2296479"/>
                  <a:gd name="connsiteY2" fmla="*/ 86302 h 1827377"/>
                  <a:gd name="connsiteX3" fmla="*/ 666652 w 2296479"/>
                  <a:gd name="connsiteY3" fmla="*/ 493159 h 1827377"/>
                  <a:gd name="connsiteX4" fmla="*/ 543347 w 2296479"/>
                  <a:gd name="connsiteY4" fmla="*/ 678094 h 1827377"/>
                  <a:gd name="connsiteX5" fmla="*/ 420042 w 2296479"/>
                  <a:gd name="connsiteY5" fmla="*/ 813713 h 1827377"/>
                  <a:gd name="connsiteX6" fmla="*/ 321398 w 2296479"/>
                  <a:gd name="connsiteY6" fmla="*/ 961661 h 1827377"/>
                  <a:gd name="connsiteX7" fmla="*/ 136441 w 2296479"/>
                  <a:gd name="connsiteY7" fmla="*/ 1146595 h 1827377"/>
                  <a:gd name="connsiteX8" fmla="*/ 37797 w 2296479"/>
                  <a:gd name="connsiteY8" fmla="*/ 1306872 h 1827377"/>
                  <a:gd name="connsiteX9" fmla="*/ 806 w 2296479"/>
                  <a:gd name="connsiteY9" fmla="*/ 1664413 h 1827377"/>
                  <a:gd name="connsiteX10" fmla="*/ 74789 w 2296479"/>
                  <a:gd name="connsiteY10" fmla="*/ 1726058 h 1827377"/>
                  <a:gd name="connsiteX11" fmla="*/ 309068 w 2296479"/>
                  <a:gd name="connsiteY11" fmla="*/ 1775374 h 1827377"/>
                  <a:gd name="connsiteX12" fmla="*/ 1036566 w 2296479"/>
                  <a:gd name="connsiteY12" fmla="*/ 1824690 h 1827377"/>
                  <a:gd name="connsiteX13" fmla="*/ 2146310 w 2296479"/>
                  <a:gd name="connsiteY13" fmla="*/ 1689071 h 1827377"/>
                  <a:gd name="connsiteX14" fmla="*/ 2257284 w 2296479"/>
                  <a:gd name="connsiteY14" fmla="*/ 1627426 h 1827377"/>
                  <a:gd name="connsiteX15" fmla="*/ 2257284 w 2296479"/>
                  <a:gd name="connsiteY15" fmla="*/ 1553452 h 1827377"/>
                  <a:gd name="connsiteX16" fmla="*/ 1788726 w 2296479"/>
                  <a:gd name="connsiteY16" fmla="*/ 838371 h 1827377"/>
                  <a:gd name="connsiteX17" fmla="*/ 1196863 w 2296479"/>
                  <a:gd name="connsiteY17" fmla="*/ 86302 h 1827377"/>
                  <a:gd name="connsiteX18" fmla="*/ 1135210 w 2296479"/>
                  <a:gd name="connsiteY18" fmla="*/ 24657 h 1827377"/>
                  <a:gd name="connsiteX19" fmla="*/ 1122880 w 2296479"/>
                  <a:gd name="connsiteY19" fmla="*/ 0 h 1827377"/>
                  <a:gd name="connsiteX0" fmla="*/ 1122880 w 2296479"/>
                  <a:gd name="connsiteY0" fmla="*/ 0 h 1827377"/>
                  <a:gd name="connsiteX1" fmla="*/ 1122880 w 2296479"/>
                  <a:gd name="connsiteY1" fmla="*/ 0 h 1827377"/>
                  <a:gd name="connsiteX2" fmla="*/ 974914 w 2296479"/>
                  <a:gd name="connsiteY2" fmla="*/ 86302 h 1827377"/>
                  <a:gd name="connsiteX3" fmla="*/ 543347 w 2296479"/>
                  <a:gd name="connsiteY3" fmla="*/ 678094 h 1827377"/>
                  <a:gd name="connsiteX4" fmla="*/ 420042 w 2296479"/>
                  <a:gd name="connsiteY4" fmla="*/ 813713 h 1827377"/>
                  <a:gd name="connsiteX5" fmla="*/ 321398 w 2296479"/>
                  <a:gd name="connsiteY5" fmla="*/ 961661 h 1827377"/>
                  <a:gd name="connsiteX6" fmla="*/ 136441 w 2296479"/>
                  <a:gd name="connsiteY6" fmla="*/ 1146595 h 1827377"/>
                  <a:gd name="connsiteX7" fmla="*/ 37797 w 2296479"/>
                  <a:gd name="connsiteY7" fmla="*/ 1306872 h 1827377"/>
                  <a:gd name="connsiteX8" fmla="*/ 806 w 2296479"/>
                  <a:gd name="connsiteY8" fmla="*/ 1664413 h 1827377"/>
                  <a:gd name="connsiteX9" fmla="*/ 74789 w 2296479"/>
                  <a:gd name="connsiteY9" fmla="*/ 1726058 h 1827377"/>
                  <a:gd name="connsiteX10" fmla="*/ 309068 w 2296479"/>
                  <a:gd name="connsiteY10" fmla="*/ 1775374 h 1827377"/>
                  <a:gd name="connsiteX11" fmla="*/ 1036566 w 2296479"/>
                  <a:gd name="connsiteY11" fmla="*/ 1824690 h 1827377"/>
                  <a:gd name="connsiteX12" fmla="*/ 2146310 w 2296479"/>
                  <a:gd name="connsiteY12" fmla="*/ 1689071 h 1827377"/>
                  <a:gd name="connsiteX13" fmla="*/ 2257284 w 2296479"/>
                  <a:gd name="connsiteY13" fmla="*/ 1627426 h 1827377"/>
                  <a:gd name="connsiteX14" fmla="*/ 2257284 w 2296479"/>
                  <a:gd name="connsiteY14" fmla="*/ 1553452 h 1827377"/>
                  <a:gd name="connsiteX15" fmla="*/ 1788726 w 2296479"/>
                  <a:gd name="connsiteY15" fmla="*/ 838371 h 1827377"/>
                  <a:gd name="connsiteX16" fmla="*/ 1196863 w 2296479"/>
                  <a:gd name="connsiteY16" fmla="*/ 86302 h 1827377"/>
                  <a:gd name="connsiteX17" fmla="*/ 1135210 w 2296479"/>
                  <a:gd name="connsiteY17" fmla="*/ 24657 h 1827377"/>
                  <a:gd name="connsiteX18" fmla="*/ 1122880 w 2296479"/>
                  <a:gd name="connsiteY18" fmla="*/ 0 h 1827377"/>
                  <a:gd name="connsiteX0" fmla="*/ 1122880 w 2296479"/>
                  <a:gd name="connsiteY0" fmla="*/ 0 h 1827377"/>
                  <a:gd name="connsiteX1" fmla="*/ 1122880 w 2296479"/>
                  <a:gd name="connsiteY1" fmla="*/ 0 h 1827377"/>
                  <a:gd name="connsiteX2" fmla="*/ 974914 w 2296479"/>
                  <a:gd name="connsiteY2" fmla="*/ 86302 h 1827377"/>
                  <a:gd name="connsiteX3" fmla="*/ 420042 w 2296479"/>
                  <a:gd name="connsiteY3" fmla="*/ 813713 h 1827377"/>
                  <a:gd name="connsiteX4" fmla="*/ 321398 w 2296479"/>
                  <a:gd name="connsiteY4" fmla="*/ 961661 h 1827377"/>
                  <a:gd name="connsiteX5" fmla="*/ 136441 w 2296479"/>
                  <a:gd name="connsiteY5" fmla="*/ 1146595 h 1827377"/>
                  <a:gd name="connsiteX6" fmla="*/ 37797 w 2296479"/>
                  <a:gd name="connsiteY6" fmla="*/ 1306872 h 1827377"/>
                  <a:gd name="connsiteX7" fmla="*/ 806 w 2296479"/>
                  <a:gd name="connsiteY7" fmla="*/ 1664413 h 1827377"/>
                  <a:gd name="connsiteX8" fmla="*/ 74789 w 2296479"/>
                  <a:gd name="connsiteY8" fmla="*/ 1726058 h 1827377"/>
                  <a:gd name="connsiteX9" fmla="*/ 309068 w 2296479"/>
                  <a:gd name="connsiteY9" fmla="*/ 1775374 h 1827377"/>
                  <a:gd name="connsiteX10" fmla="*/ 1036566 w 2296479"/>
                  <a:gd name="connsiteY10" fmla="*/ 1824690 h 1827377"/>
                  <a:gd name="connsiteX11" fmla="*/ 2146310 w 2296479"/>
                  <a:gd name="connsiteY11" fmla="*/ 1689071 h 1827377"/>
                  <a:gd name="connsiteX12" fmla="*/ 2257284 w 2296479"/>
                  <a:gd name="connsiteY12" fmla="*/ 1627426 h 1827377"/>
                  <a:gd name="connsiteX13" fmla="*/ 2257284 w 2296479"/>
                  <a:gd name="connsiteY13" fmla="*/ 1553452 h 1827377"/>
                  <a:gd name="connsiteX14" fmla="*/ 1788726 w 2296479"/>
                  <a:gd name="connsiteY14" fmla="*/ 838371 h 1827377"/>
                  <a:gd name="connsiteX15" fmla="*/ 1196863 w 2296479"/>
                  <a:gd name="connsiteY15" fmla="*/ 86302 h 1827377"/>
                  <a:gd name="connsiteX16" fmla="*/ 1135210 w 2296479"/>
                  <a:gd name="connsiteY16" fmla="*/ 24657 h 1827377"/>
                  <a:gd name="connsiteX17" fmla="*/ 1122880 w 2296479"/>
                  <a:gd name="connsiteY17" fmla="*/ 0 h 1827377"/>
                  <a:gd name="connsiteX0" fmla="*/ 1122880 w 2296479"/>
                  <a:gd name="connsiteY0" fmla="*/ 6347 h 1833724"/>
                  <a:gd name="connsiteX1" fmla="*/ 1122880 w 2296479"/>
                  <a:gd name="connsiteY1" fmla="*/ 6347 h 1833724"/>
                  <a:gd name="connsiteX2" fmla="*/ 974914 w 2296479"/>
                  <a:gd name="connsiteY2" fmla="*/ 92649 h 1833724"/>
                  <a:gd name="connsiteX3" fmla="*/ 321398 w 2296479"/>
                  <a:gd name="connsiteY3" fmla="*/ 968008 h 1833724"/>
                  <a:gd name="connsiteX4" fmla="*/ 136441 w 2296479"/>
                  <a:gd name="connsiteY4" fmla="*/ 1152942 h 1833724"/>
                  <a:gd name="connsiteX5" fmla="*/ 37797 w 2296479"/>
                  <a:gd name="connsiteY5" fmla="*/ 1313219 h 1833724"/>
                  <a:gd name="connsiteX6" fmla="*/ 806 w 2296479"/>
                  <a:gd name="connsiteY6" fmla="*/ 1670760 h 1833724"/>
                  <a:gd name="connsiteX7" fmla="*/ 74789 w 2296479"/>
                  <a:gd name="connsiteY7" fmla="*/ 1732405 h 1833724"/>
                  <a:gd name="connsiteX8" fmla="*/ 309068 w 2296479"/>
                  <a:gd name="connsiteY8" fmla="*/ 1781721 h 1833724"/>
                  <a:gd name="connsiteX9" fmla="*/ 1036566 w 2296479"/>
                  <a:gd name="connsiteY9" fmla="*/ 1831037 h 1833724"/>
                  <a:gd name="connsiteX10" fmla="*/ 2146310 w 2296479"/>
                  <a:gd name="connsiteY10" fmla="*/ 1695418 h 1833724"/>
                  <a:gd name="connsiteX11" fmla="*/ 2257284 w 2296479"/>
                  <a:gd name="connsiteY11" fmla="*/ 1633773 h 1833724"/>
                  <a:gd name="connsiteX12" fmla="*/ 2257284 w 2296479"/>
                  <a:gd name="connsiteY12" fmla="*/ 1559799 h 1833724"/>
                  <a:gd name="connsiteX13" fmla="*/ 1788726 w 2296479"/>
                  <a:gd name="connsiteY13" fmla="*/ 844718 h 1833724"/>
                  <a:gd name="connsiteX14" fmla="*/ 1196863 w 2296479"/>
                  <a:gd name="connsiteY14" fmla="*/ 92649 h 1833724"/>
                  <a:gd name="connsiteX15" fmla="*/ 1135210 w 2296479"/>
                  <a:gd name="connsiteY15" fmla="*/ 31004 h 1833724"/>
                  <a:gd name="connsiteX16" fmla="*/ 1122880 w 2296479"/>
                  <a:gd name="connsiteY16" fmla="*/ 6347 h 1833724"/>
                  <a:gd name="connsiteX0" fmla="*/ 1122880 w 2296479"/>
                  <a:gd name="connsiteY0" fmla="*/ 18869 h 1846246"/>
                  <a:gd name="connsiteX1" fmla="*/ 1122880 w 2296479"/>
                  <a:gd name="connsiteY1" fmla="*/ 18869 h 1846246"/>
                  <a:gd name="connsiteX2" fmla="*/ 974914 w 2296479"/>
                  <a:gd name="connsiteY2" fmla="*/ 105171 h 1846246"/>
                  <a:gd name="connsiteX3" fmla="*/ 136441 w 2296479"/>
                  <a:gd name="connsiteY3" fmla="*/ 1165464 h 1846246"/>
                  <a:gd name="connsiteX4" fmla="*/ 37797 w 2296479"/>
                  <a:gd name="connsiteY4" fmla="*/ 1325741 h 1846246"/>
                  <a:gd name="connsiteX5" fmla="*/ 806 w 2296479"/>
                  <a:gd name="connsiteY5" fmla="*/ 1683282 h 1846246"/>
                  <a:gd name="connsiteX6" fmla="*/ 74789 w 2296479"/>
                  <a:gd name="connsiteY6" fmla="*/ 1744927 h 1846246"/>
                  <a:gd name="connsiteX7" fmla="*/ 309068 w 2296479"/>
                  <a:gd name="connsiteY7" fmla="*/ 1794243 h 1846246"/>
                  <a:gd name="connsiteX8" fmla="*/ 1036566 w 2296479"/>
                  <a:gd name="connsiteY8" fmla="*/ 1843559 h 1846246"/>
                  <a:gd name="connsiteX9" fmla="*/ 2146310 w 2296479"/>
                  <a:gd name="connsiteY9" fmla="*/ 1707940 h 1846246"/>
                  <a:gd name="connsiteX10" fmla="*/ 2257284 w 2296479"/>
                  <a:gd name="connsiteY10" fmla="*/ 1646295 h 1846246"/>
                  <a:gd name="connsiteX11" fmla="*/ 2257284 w 2296479"/>
                  <a:gd name="connsiteY11" fmla="*/ 1572321 h 1846246"/>
                  <a:gd name="connsiteX12" fmla="*/ 1788726 w 2296479"/>
                  <a:gd name="connsiteY12" fmla="*/ 857240 h 1846246"/>
                  <a:gd name="connsiteX13" fmla="*/ 1196863 w 2296479"/>
                  <a:gd name="connsiteY13" fmla="*/ 105171 h 1846246"/>
                  <a:gd name="connsiteX14" fmla="*/ 1135210 w 2296479"/>
                  <a:gd name="connsiteY14" fmla="*/ 43526 h 1846246"/>
                  <a:gd name="connsiteX15" fmla="*/ 1122880 w 2296479"/>
                  <a:gd name="connsiteY15" fmla="*/ 18869 h 1846246"/>
                  <a:gd name="connsiteX0" fmla="*/ 1170015 w 2343614"/>
                  <a:gd name="connsiteY0" fmla="*/ 30074 h 1857451"/>
                  <a:gd name="connsiteX1" fmla="*/ 1170015 w 2343614"/>
                  <a:gd name="connsiteY1" fmla="*/ 30074 h 1857451"/>
                  <a:gd name="connsiteX2" fmla="*/ 1022049 w 2343614"/>
                  <a:gd name="connsiteY2" fmla="*/ 116376 h 1857451"/>
                  <a:gd name="connsiteX3" fmla="*/ 84932 w 2343614"/>
                  <a:gd name="connsiteY3" fmla="*/ 1336946 h 1857451"/>
                  <a:gd name="connsiteX4" fmla="*/ 47941 w 2343614"/>
                  <a:gd name="connsiteY4" fmla="*/ 1694487 h 1857451"/>
                  <a:gd name="connsiteX5" fmla="*/ 121924 w 2343614"/>
                  <a:gd name="connsiteY5" fmla="*/ 1756132 h 1857451"/>
                  <a:gd name="connsiteX6" fmla="*/ 356203 w 2343614"/>
                  <a:gd name="connsiteY6" fmla="*/ 1805448 h 1857451"/>
                  <a:gd name="connsiteX7" fmla="*/ 1083701 w 2343614"/>
                  <a:gd name="connsiteY7" fmla="*/ 1854764 h 1857451"/>
                  <a:gd name="connsiteX8" fmla="*/ 2193445 w 2343614"/>
                  <a:gd name="connsiteY8" fmla="*/ 1719145 h 1857451"/>
                  <a:gd name="connsiteX9" fmla="*/ 2304419 w 2343614"/>
                  <a:gd name="connsiteY9" fmla="*/ 1657500 h 1857451"/>
                  <a:gd name="connsiteX10" fmla="*/ 2304419 w 2343614"/>
                  <a:gd name="connsiteY10" fmla="*/ 1583526 h 1857451"/>
                  <a:gd name="connsiteX11" fmla="*/ 1835861 w 2343614"/>
                  <a:gd name="connsiteY11" fmla="*/ 868445 h 1857451"/>
                  <a:gd name="connsiteX12" fmla="*/ 1243998 w 2343614"/>
                  <a:gd name="connsiteY12" fmla="*/ 116376 h 1857451"/>
                  <a:gd name="connsiteX13" fmla="*/ 1182345 w 2343614"/>
                  <a:gd name="connsiteY13" fmla="*/ 54731 h 1857451"/>
                  <a:gd name="connsiteX14" fmla="*/ 1170015 w 2343614"/>
                  <a:gd name="connsiteY14" fmla="*/ 30074 h 1857451"/>
                  <a:gd name="connsiteX0" fmla="*/ 1170015 w 2324585"/>
                  <a:gd name="connsiteY0" fmla="*/ 30074 h 1857451"/>
                  <a:gd name="connsiteX1" fmla="*/ 1170015 w 2324585"/>
                  <a:gd name="connsiteY1" fmla="*/ 30074 h 1857451"/>
                  <a:gd name="connsiteX2" fmla="*/ 1022049 w 2324585"/>
                  <a:gd name="connsiteY2" fmla="*/ 116376 h 1857451"/>
                  <a:gd name="connsiteX3" fmla="*/ 84932 w 2324585"/>
                  <a:gd name="connsiteY3" fmla="*/ 1336946 h 1857451"/>
                  <a:gd name="connsiteX4" fmla="*/ 47941 w 2324585"/>
                  <a:gd name="connsiteY4" fmla="*/ 1694487 h 1857451"/>
                  <a:gd name="connsiteX5" fmla="*/ 121924 w 2324585"/>
                  <a:gd name="connsiteY5" fmla="*/ 1756132 h 1857451"/>
                  <a:gd name="connsiteX6" fmla="*/ 356203 w 2324585"/>
                  <a:gd name="connsiteY6" fmla="*/ 1805448 h 1857451"/>
                  <a:gd name="connsiteX7" fmla="*/ 1083701 w 2324585"/>
                  <a:gd name="connsiteY7" fmla="*/ 1854764 h 1857451"/>
                  <a:gd name="connsiteX8" fmla="*/ 2193445 w 2324585"/>
                  <a:gd name="connsiteY8" fmla="*/ 1719145 h 1857451"/>
                  <a:gd name="connsiteX9" fmla="*/ 2304419 w 2324585"/>
                  <a:gd name="connsiteY9" fmla="*/ 1657500 h 1857451"/>
                  <a:gd name="connsiteX10" fmla="*/ 2205776 w 2324585"/>
                  <a:gd name="connsiteY10" fmla="*/ 1472565 h 1857451"/>
                  <a:gd name="connsiteX11" fmla="*/ 1835861 w 2324585"/>
                  <a:gd name="connsiteY11" fmla="*/ 868445 h 1857451"/>
                  <a:gd name="connsiteX12" fmla="*/ 1243998 w 2324585"/>
                  <a:gd name="connsiteY12" fmla="*/ 116376 h 1857451"/>
                  <a:gd name="connsiteX13" fmla="*/ 1182345 w 2324585"/>
                  <a:gd name="connsiteY13" fmla="*/ 54731 h 1857451"/>
                  <a:gd name="connsiteX14" fmla="*/ 1170015 w 2324585"/>
                  <a:gd name="connsiteY14" fmla="*/ 30074 h 1857451"/>
                  <a:gd name="connsiteX0" fmla="*/ 1170015 w 2324585"/>
                  <a:gd name="connsiteY0" fmla="*/ 5883 h 1833260"/>
                  <a:gd name="connsiteX1" fmla="*/ 1170015 w 2324585"/>
                  <a:gd name="connsiteY1" fmla="*/ 5883 h 1833260"/>
                  <a:gd name="connsiteX2" fmla="*/ 1022049 w 2324585"/>
                  <a:gd name="connsiteY2" fmla="*/ 141501 h 1833260"/>
                  <a:gd name="connsiteX3" fmla="*/ 84932 w 2324585"/>
                  <a:gd name="connsiteY3" fmla="*/ 1312755 h 1833260"/>
                  <a:gd name="connsiteX4" fmla="*/ 47941 w 2324585"/>
                  <a:gd name="connsiteY4" fmla="*/ 1670296 h 1833260"/>
                  <a:gd name="connsiteX5" fmla="*/ 121924 w 2324585"/>
                  <a:gd name="connsiteY5" fmla="*/ 1731941 h 1833260"/>
                  <a:gd name="connsiteX6" fmla="*/ 356203 w 2324585"/>
                  <a:gd name="connsiteY6" fmla="*/ 1781257 h 1833260"/>
                  <a:gd name="connsiteX7" fmla="*/ 1083701 w 2324585"/>
                  <a:gd name="connsiteY7" fmla="*/ 1830573 h 1833260"/>
                  <a:gd name="connsiteX8" fmla="*/ 2193445 w 2324585"/>
                  <a:gd name="connsiteY8" fmla="*/ 1694954 h 1833260"/>
                  <a:gd name="connsiteX9" fmla="*/ 2304419 w 2324585"/>
                  <a:gd name="connsiteY9" fmla="*/ 1633309 h 1833260"/>
                  <a:gd name="connsiteX10" fmla="*/ 2205776 w 2324585"/>
                  <a:gd name="connsiteY10" fmla="*/ 1448374 h 1833260"/>
                  <a:gd name="connsiteX11" fmla="*/ 1835861 w 2324585"/>
                  <a:gd name="connsiteY11" fmla="*/ 844254 h 1833260"/>
                  <a:gd name="connsiteX12" fmla="*/ 1243998 w 2324585"/>
                  <a:gd name="connsiteY12" fmla="*/ 92185 h 1833260"/>
                  <a:gd name="connsiteX13" fmla="*/ 1182345 w 2324585"/>
                  <a:gd name="connsiteY13" fmla="*/ 30540 h 1833260"/>
                  <a:gd name="connsiteX14" fmla="*/ 1170015 w 2324585"/>
                  <a:gd name="connsiteY14" fmla="*/ 5883 h 1833260"/>
                  <a:gd name="connsiteX0" fmla="*/ 1157685 w 2324585"/>
                  <a:gd name="connsiteY0" fmla="*/ 71724 h 1837457"/>
                  <a:gd name="connsiteX1" fmla="*/ 1170015 w 2324585"/>
                  <a:gd name="connsiteY1" fmla="*/ 10080 h 1837457"/>
                  <a:gd name="connsiteX2" fmla="*/ 1022049 w 2324585"/>
                  <a:gd name="connsiteY2" fmla="*/ 145698 h 1837457"/>
                  <a:gd name="connsiteX3" fmla="*/ 84932 w 2324585"/>
                  <a:gd name="connsiteY3" fmla="*/ 1316952 h 1837457"/>
                  <a:gd name="connsiteX4" fmla="*/ 47941 w 2324585"/>
                  <a:gd name="connsiteY4" fmla="*/ 1674493 h 1837457"/>
                  <a:gd name="connsiteX5" fmla="*/ 121924 w 2324585"/>
                  <a:gd name="connsiteY5" fmla="*/ 1736138 h 1837457"/>
                  <a:gd name="connsiteX6" fmla="*/ 356203 w 2324585"/>
                  <a:gd name="connsiteY6" fmla="*/ 1785454 h 1837457"/>
                  <a:gd name="connsiteX7" fmla="*/ 1083701 w 2324585"/>
                  <a:gd name="connsiteY7" fmla="*/ 1834770 h 1837457"/>
                  <a:gd name="connsiteX8" fmla="*/ 2193445 w 2324585"/>
                  <a:gd name="connsiteY8" fmla="*/ 1699151 h 1837457"/>
                  <a:gd name="connsiteX9" fmla="*/ 2304419 w 2324585"/>
                  <a:gd name="connsiteY9" fmla="*/ 1637506 h 1837457"/>
                  <a:gd name="connsiteX10" fmla="*/ 2205776 w 2324585"/>
                  <a:gd name="connsiteY10" fmla="*/ 1452571 h 1837457"/>
                  <a:gd name="connsiteX11" fmla="*/ 1835861 w 2324585"/>
                  <a:gd name="connsiteY11" fmla="*/ 848451 h 1837457"/>
                  <a:gd name="connsiteX12" fmla="*/ 1243998 w 2324585"/>
                  <a:gd name="connsiteY12" fmla="*/ 96382 h 1837457"/>
                  <a:gd name="connsiteX13" fmla="*/ 1182345 w 2324585"/>
                  <a:gd name="connsiteY13" fmla="*/ 34737 h 1837457"/>
                  <a:gd name="connsiteX14" fmla="*/ 1157685 w 2324585"/>
                  <a:gd name="connsiteY14" fmla="*/ 71724 h 1837457"/>
                  <a:gd name="connsiteX0" fmla="*/ 1182345 w 2324585"/>
                  <a:gd name="connsiteY0" fmla="*/ 32210 h 1834930"/>
                  <a:gd name="connsiteX1" fmla="*/ 1170015 w 2324585"/>
                  <a:gd name="connsiteY1" fmla="*/ 7553 h 1834930"/>
                  <a:gd name="connsiteX2" fmla="*/ 1022049 w 2324585"/>
                  <a:gd name="connsiteY2" fmla="*/ 143171 h 1834930"/>
                  <a:gd name="connsiteX3" fmla="*/ 84932 w 2324585"/>
                  <a:gd name="connsiteY3" fmla="*/ 1314425 h 1834930"/>
                  <a:gd name="connsiteX4" fmla="*/ 47941 w 2324585"/>
                  <a:gd name="connsiteY4" fmla="*/ 1671966 h 1834930"/>
                  <a:gd name="connsiteX5" fmla="*/ 121924 w 2324585"/>
                  <a:gd name="connsiteY5" fmla="*/ 1733611 h 1834930"/>
                  <a:gd name="connsiteX6" fmla="*/ 356203 w 2324585"/>
                  <a:gd name="connsiteY6" fmla="*/ 1782927 h 1834930"/>
                  <a:gd name="connsiteX7" fmla="*/ 1083701 w 2324585"/>
                  <a:gd name="connsiteY7" fmla="*/ 1832243 h 1834930"/>
                  <a:gd name="connsiteX8" fmla="*/ 2193445 w 2324585"/>
                  <a:gd name="connsiteY8" fmla="*/ 1696624 h 1834930"/>
                  <a:gd name="connsiteX9" fmla="*/ 2304419 w 2324585"/>
                  <a:gd name="connsiteY9" fmla="*/ 1634979 h 1834930"/>
                  <a:gd name="connsiteX10" fmla="*/ 2205776 w 2324585"/>
                  <a:gd name="connsiteY10" fmla="*/ 1450044 h 1834930"/>
                  <a:gd name="connsiteX11" fmla="*/ 1835861 w 2324585"/>
                  <a:gd name="connsiteY11" fmla="*/ 845924 h 1834930"/>
                  <a:gd name="connsiteX12" fmla="*/ 1243998 w 2324585"/>
                  <a:gd name="connsiteY12" fmla="*/ 93855 h 1834930"/>
                  <a:gd name="connsiteX13" fmla="*/ 1182345 w 2324585"/>
                  <a:gd name="connsiteY13" fmla="*/ 32210 h 1834930"/>
                  <a:gd name="connsiteX0" fmla="*/ 1243998 w 2324585"/>
                  <a:gd name="connsiteY0" fmla="*/ 99790 h 1840865"/>
                  <a:gd name="connsiteX1" fmla="*/ 1170015 w 2324585"/>
                  <a:gd name="connsiteY1" fmla="*/ 13488 h 1840865"/>
                  <a:gd name="connsiteX2" fmla="*/ 1022049 w 2324585"/>
                  <a:gd name="connsiteY2" fmla="*/ 149106 h 1840865"/>
                  <a:gd name="connsiteX3" fmla="*/ 84932 w 2324585"/>
                  <a:gd name="connsiteY3" fmla="*/ 1320360 h 1840865"/>
                  <a:gd name="connsiteX4" fmla="*/ 47941 w 2324585"/>
                  <a:gd name="connsiteY4" fmla="*/ 1677901 h 1840865"/>
                  <a:gd name="connsiteX5" fmla="*/ 121924 w 2324585"/>
                  <a:gd name="connsiteY5" fmla="*/ 1739546 h 1840865"/>
                  <a:gd name="connsiteX6" fmla="*/ 356203 w 2324585"/>
                  <a:gd name="connsiteY6" fmla="*/ 1788862 h 1840865"/>
                  <a:gd name="connsiteX7" fmla="*/ 1083701 w 2324585"/>
                  <a:gd name="connsiteY7" fmla="*/ 1838178 h 1840865"/>
                  <a:gd name="connsiteX8" fmla="*/ 2193445 w 2324585"/>
                  <a:gd name="connsiteY8" fmla="*/ 1702559 h 1840865"/>
                  <a:gd name="connsiteX9" fmla="*/ 2304419 w 2324585"/>
                  <a:gd name="connsiteY9" fmla="*/ 1640914 h 1840865"/>
                  <a:gd name="connsiteX10" fmla="*/ 2205776 w 2324585"/>
                  <a:gd name="connsiteY10" fmla="*/ 1455979 h 1840865"/>
                  <a:gd name="connsiteX11" fmla="*/ 1835861 w 2324585"/>
                  <a:gd name="connsiteY11" fmla="*/ 851859 h 1840865"/>
                  <a:gd name="connsiteX12" fmla="*/ 1243998 w 2324585"/>
                  <a:gd name="connsiteY12" fmla="*/ 99790 h 1840865"/>
                  <a:gd name="connsiteX0" fmla="*/ 1243998 w 2324585"/>
                  <a:gd name="connsiteY0" fmla="*/ 71446 h 1812521"/>
                  <a:gd name="connsiteX1" fmla="*/ 1157685 w 2324585"/>
                  <a:gd name="connsiteY1" fmla="*/ 46788 h 1812521"/>
                  <a:gd name="connsiteX2" fmla="*/ 1022049 w 2324585"/>
                  <a:gd name="connsiteY2" fmla="*/ 120762 h 1812521"/>
                  <a:gd name="connsiteX3" fmla="*/ 84932 w 2324585"/>
                  <a:gd name="connsiteY3" fmla="*/ 1292016 h 1812521"/>
                  <a:gd name="connsiteX4" fmla="*/ 47941 w 2324585"/>
                  <a:gd name="connsiteY4" fmla="*/ 1649557 h 1812521"/>
                  <a:gd name="connsiteX5" fmla="*/ 121924 w 2324585"/>
                  <a:gd name="connsiteY5" fmla="*/ 1711202 h 1812521"/>
                  <a:gd name="connsiteX6" fmla="*/ 356203 w 2324585"/>
                  <a:gd name="connsiteY6" fmla="*/ 1760518 h 1812521"/>
                  <a:gd name="connsiteX7" fmla="*/ 1083701 w 2324585"/>
                  <a:gd name="connsiteY7" fmla="*/ 1809834 h 1812521"/>
                  <a:gd name="connsiteX8" fmla="*/ 2193445 w 2324585"/>
                  <a:gd name="connsiteY8" fmla="*/ 1674215 h 1812521"/>
                  <a:gd name="connsiteX9" fmla="*/ 2304419 w 2324585"/>
                  <a:gd name="connsiteY9" fmla="*/ 1612570 h 1812521"/>
                  <a:gd name="connsiteX10" fmla="*/ 2205776 w 2324585"/>
                  <a:gd name="connsiteY10" fmla="*/ 1427635 h 1812521"/>
                  <a:gd name="connsiteX11" fmla="*/ 1835861 w 2324585"/>
                  <a:gd name="connsiteY11" fmla="*/ 823515 h 1812521"/>
                  <a:gd name="connsiteX12" fmla="*/ 1243998 w 2324585"/>
                  <a:gd name="connsiteY12" fmla="*/ 71446 h 1812521"/>
                  <a:gd name="connsiteX0" fmla="*/ 1243998 w 2304810"/>
                  <a:gd name="connsiteY0" fmla="*/ 71446 h 1812521"/>
                  <a:gd name="connsiteX1" fmla="*/ 1157685 w 2304810"/>
                  <a:gd name="connsiteY1" fmla="*/ 46788 h 1812521"/>
                  <a:gd name="connsiteX2" fmla="*/ 1022049 w 2304810"/>
                  <a:gd name="connsiteY2" fmla="*/ 120762 h 1812521"/>
                  <a:gd name="connsiteX3" fmla="*/ 84932 w 2304810"/>
                  <a:gd name="connsiteY3" fmla="*/ 1292016 h 1812521"/>
                  <a:gd name="connsiteX4" fmla="*/ 47941 w 2304810"/>
                  <a:gd name="connsiteY4" fmla="*/ 1649557 h 1812521"/>
                  <a:gd name="connsiteX5" fmla="*/ 121924 w 2304810"/>
                  <a:gd name="connsiteY5" fmla="*/ 1711202 h 1812521"/>
                  <a:gd name="connsiteX6" fmla="*/ 356203 w 2304810"/>
                  <a:gd name="connsiteY6" fmla="*/ 1760518 h 1812521"/>
                  <a:gd name="connsiteX7" fmla="*/ 1083701 w 2304810"/>
                  <a:gd name="connsiteY7" fmla="*/ 1809834 h 1812521"/>
                  <a:gd name="connsiteX8" fmla="*/ 2193445 w 2304810"/>
                  <a:gd name="connsiteY8" fmla="*/ 1674215 h 1812521"/>
                  <a:gd name="connsiteX9" fmla="*/ 2267428 w 2304810"/>
                  <a:gd name="connsiteY9" fmla="*/ 1550925 h 1812521"/>
                  <a:gd name="connsiteX10" fmla="*/ 2205776 w 2304810"/>
                  <a:gd name="connsiteY10" fmla="*/ 1427635 h 1812521"/>
                  <a:gd name="connsiteX11" fmla="*/ 1835861 w 2304810"/>
                  <a:gd name="connsiteY11" fmla="*/ 823515 h 1812521"/>
                  <a:gd name="connsiteX12" fmla="*/ 1243998 w 2304810"/>
                  <a:gd name="connsiteY12" fmla="*/ 71446 h 1812521"/>
                  <a:gd name="connsiteX0" fmla="*/ 1243998 w 2273184"/>
                  <a:gd name="connsiteY0" fmla="*/ 71446 h 1812521"/>
                  <a:gd name="connsiteX1" fmla="*/ 1157685 w 2273184"/>
                  <a:gd name="connsiteY1" fmla="*/ 46788 h 1812521"/>
                  <a:gd name="connsiteX2" fmla="*/ 1022049 w 2273184"/>
                  <a:gd name="connsiteY2" fmla="*/ 120762 h 1812521"/>
                  <a:gd name="connsiteX3" fmla="*/ 84932 w 2273184"/>
                  <a:gd name="connsiteY3" fmla="*/ 1292016 h 1812521"/>
                  <a:gd name="connsiteX4" fmla="*/ 47941 w 2273184"/>
                  <a:gd name="connsiteY4" fmla="*/ 1649557 h 1812521"/>
                  <a:gd name="connsiteX5" fmla="*/ 121924 w 2273184"/>
                  <a:gd name="connsiteY5" fmla="*/ 1711202 h 1812521"/>
                  <a:gd name="connsiteX6" fmla="*/ 356203 w 2273184"/>
                  <a:gd name="connsiteY6" fmla="*/ 1760518 h 1812521"/>
                  <a:gd name="connsiteX7" fmla="*/ 1083701 w 2273184"/>
                  <a:gd name="connsiteY7" fmla="*/ 1809834 h 1812521"/>
                  <a:gd name="connsiteX8" fmla="*/ 2131792 w 2273184"/>
                  <a:gd name="connsiteY8" fmla="*/ 1674215 h 1812521"/>
                  <a:gd name="connsiteX9" fmla="*/ 2267428 w 2273184"/>
                  <a:gd name="connsiteY9" fmla="*/ 1550925 h 1812521"/>
                  <a:gd name="connsiteX10" fmla="*/ 2205776 w 2273184"/>
                  <a:gd name="connsiteY10" fmla="*/ 1427635 h 1812521"/>
                  <a:gd name="connsiteX11" fmla="*/ 1835861 w 2273184"/>
                  <a:gd name="connsiteY11" fmla="*/ 823515 h 1812521"/>
                  <a:gd name="connsiteX12" fmla="*/ 1243998 w 2273184"/>
                  <a:gd name="connsiteY12" fmla="*/ 71446 h 1812521"/>
                  <a:gd name="connsiteX0" fmla="*/ 1243998 w 2273858"/>
                  <a:gd name="connsiteY0" fmla="*/ 71446 h 1812521"/>
                  <a:gd name="connsiteX1" fmla="*/ 1157685 w 2273858"/>
                  <a:gd name="connsiteY1" fmla="*/ 46788 h 1812521"/>
                  <a:gd name="connsiteX2" fmla="*/ 1022049 w 2273858"/>
                  <a:gd name="connsiteY2" fmla="*/ 120762 h 1812521"/>
                  <a:gd name="connsiteX3" fmla="*/ 84932 w 2273858"/>
                  <a:gd name="connsiteY3" fmla="*/ 1292016 h 1812521"/>
                  <a:gd name="connsiteX4" fmla="*/ 47941 w 2273858"/>
                  <a:gd name="connsiteY4" fmla="*/ 1649557 h 1812521"/>
                  <a:gd name="connsiteX5" fmla="*/ 121924 w 2273858"/>
                  <a:gd name="connsiteY5" fmla="*/ 1711202 h 1812521"/>
                  <a:gd name="connsiteX6" fmla="*/ 356203 w 2273858"/>
                  <a:gd name="connsiteY6" fmla="*/ 1760518 h 1812521"/>
                  <a:gd name="connsiteX7" fmla="*/ 1083701 w 2273858"/>
                  <a:gd name="connsiteY7" fmla="*/ 1809834 h 1812521"/>
                  <a:gd name="connsiteX8" fmla="*/ 2131792 w 2273858"/>
                  <a:gd name="connsiteY8" fmla="*/ 1674215 h 1812521"/>
                  <a:gd name="connsiteX9" fmla="*/ 2267428 w 2273858"/>
                  <a:gd name="connsiteY9" fmla="*/ 1550925 h 1812521"/>
                  <a:gd name="connsiteX10" fmla="*/ 2168784 w 2273858"/>
                  <a:gd name="connsiteY10" fmla="*/ 1341332 h 1812521"/>
                  <a:gd name="connsiteX11" fmla="*/ 1835861 w 2273858"/>
                  <a:gd name="connsiteY11" fmla="*/ 823515 h 1812521"/>
                  <a:gd name="connsiteX12" fmla="*/ 1243998 w 2273858"/>
                  <a:gd name="connsiteY12" fmla="*/ 71446 h 1812521"/>
                  <a:gd name="connsiteX0" fmla="*/ 1243998 w 2273858"/>
                  <a:gd name="connsiteY0" fmla="*/ 95593 h 1836668"/>
                  <a:gd name="connsiteX1" fmla="*/ 1022049 w 2273858"/>
                  <a:gd name="connsiteY1" fmla="*/ 144909 h 1836668"/>
                  <a:gd name="connsiteX2" fmla="*/ 84932 w 2273858"/>
                  <a:gd name="connsiteY2" fmla="*/ 1316163 h 1836668"/>
                  <a:gd name="connsiteX3" fmla="*/ 47941 w 2273858"/>
                  <a:gd name="connsiteY3" fmla="*/ 1673704 h 1836668"/>
                  <a:gd name="connsiteX4" fmla="*/ 121924 w 2273858"/>
                  <a:gd name="connsiteY4" fmla="*/ 1735349 h 1836668"/>
                  <a:gd name="connsiteX5" fmla="*/ 356203 w 2273858"/>
                  <a:gd name="connsiteY5" fmla="*/ 1784665 h 1836668"/>
                  <a:gd name="connsiteX6" fmla="*/ 1083701 w 2273858"/>
                  <a:gd name="connsiteY6" fmla="*/ 1833981 h 1836668"/>
                  <a:gd name="connsiteX7" fmla="*/ 2131792 w 2273858"/>
                  <a:gd name="connsiteY7" fmla="*/ 1698362 h 1836668"/>
                  <a:gd name="connsiteX8" fmla="*/ 2267428 w 2273858"/>
                  <a:gd name="connsiteY8" fmla="*/ 1575072 h 1836668"/>
                  <a:gd name="connsiteX9" fmla="*/ 2168784 w 2273858"/>
                  <a:gd name="connsiteY9" fmla="*/ 1365479 h 1836668"/>
                  <a:gd name="connsiteX10" fmla="*/ 1835861 w 2273858"/>
                  <a:gd name="connsiteY10" fmla="*/ 847662 h 1836668"/>
                  <a:gd name="connsiteX11" fmla="*/ 1243998 w 2273858"/>
                  <a:gd name="connsiteY11" fmla="*/ 95593 h 1836668"/>
                  <a:gd name="connsiteX0" fmla="*/ 1409441 w 2439301"/>
                  <a:gd name="connsiteY0" fmla="*/ 108273 h 1849348"/>
                  <a:gd name="connsiteX1" fmla="*/ 40758 w 2439301"/>
                  <a:gd name="connsiteY1" fmla="*/ 132931 h 1849348"/>
                  <a:gd name="connsiteX2" fmla="*/ 250375 w 2439301"/>
                  <a:gd name="connsiteY2" fmla="*/ 1328843 h 1849348"/>
                  <a:gd name="connsiteX3" fmla="*/ 213384 w 2439301"/>
                  <a:gd name="connsiteY3" fmla="*/ 1686384 h 1849348"/>
                  <a:gd name="connsiteX4" fmla="*/ 287367 w 2439301"/>
                  <a:gd name="connsiteY4" fmla="*/ 1748029 h 1849348"/>
                  <a:gd name="connsiteX5" fmla="*/ 521646 w 2439301"/>
                  <a:gd name="connsiteY5" fmla="*/ 1797345 h 1849348"/>
                  <a:gd name="connsiteX6" fmla="*/ 1249144 w 2439301"/>
                  <a:gd name="connsiteY6" fmla="*/ 1846661 h 1849348"/>
                  <a:gd name="connsiteX7" fmla="*/ 2297235 w 2439301"/>
                  <a:gd name="connsiteY7" fmla="*/ 1711042 h 1849348"/>
                  <a:gd name="connsiteX8" fmla="*/ 2432871 w 2439301"/>
                  <a:gd name="connsiteY8" fmla="*/ 1587752 h 1849348"/>
                  <a:gd name="connsiteX9" fmla="*/ 2334227 w 2439301"/>
                  <a:gd name="connsiteY9" fmla="*/ 1378159 h 1849348"/>
                  <a:gd name="connsiteX10" fmla="*/ 2001304 w 2439301"/>
                  <a:gd name="connsiteY10" fmla="*/ 860342 h 1849348"/>
                  <a:gd name="connsiteX11" fmla="*/ 1409441 w 2439301"/>
                  <a:gd name="connsiteY11" fmla="*/ 108273 h 1849348"/>
                  <a:gd name="connsiteX0" fmla="*/ 234313 w 2398577"/>
                  <a:gd name="connsiteY0" fmla="*/ 156203 h 1810975"/>
                  <a:gd name="connsiteX1" fmla="*/ 34 w 2398577"/>
                  <a:gd name="connsiteY1" fmla="*/ 94558 h 1810975"/>
                  <a:gd name="connsiteX2" fmla="*/ 209651 w 2398577"/>
                  <a:gd name="connsiteY2" fmla="*/ 1290470 h 1810975"/>
                  <a:gd name="connsiteX3" fmla="*/ 172660 w 2398577"/>
                  <a:gd name="connsiteY3" fmla="*/ 1648011 h 1810975"/>
                  <a:gd name="connsiteX4" fmla="*/ 246643 w 2398577"/>
                  <a:gd name="connsiteY4" fmla="*/ 1709656 h 1810975"/>
                  <a:gd name="connsiteX5" fmla="*/ 480922 w 2398577"/>
                  <a:gd name="connsiteY5" fmla="*/ 1758972 h 1810975"/>
                  <a:gd name="connsiteX6" fmla="*/ 1208420 w 2398577"/>
                  <a:gd name="connsiteY6" fmla="*/ 1808288 h 1810975"/>
                  <a:gd name="connsiteX7" fmla="*/ 2256511 w 2398577"/>
                  <a:gd name="connsiteY7" fmla="*/ 1672669 h 1810975"/>
                  <a:gd name="connsiteX8" fmla="*/ 2392147 w 2398577"/>
                  <a:gd name="connsiteY8" fmla="*/ 1549379 h 1810975"/>
                  <a:gd name="connsiteX9" fmla="*/ 2293503 w 2398577"/>
                  <a:gd name="connsiteY9" fmla="*/ 1339786 h 1810975"/>
                  <a:gd name="connsiteX10" fmla="*/ 1960580 w 2398577"/>
                  <a:gd name="connsiteY10" fmla="*/ 821969 h 1810975"/>
                  <a:gd name="connsiteX11" fmla="*/ 234313 w 2398577"/>
                  <a:gd name="connsiteY11" fmla="*/ 156203 h 1810975"/>
                  <a:gd name="connsiteX0" fmla="*/ 234313 w 2398577"/>
                  <a:gd name="connsiteY0" fmla="*/ 156203 h 1810975"/>
                  <a:gd name="connsiteX1" fmla="*/ 34 w 2398577"/>
                  <a:gd name="connsiteY1" fmla="*/ 94558 h 1810975"/>
                  <a:gd name="connsiteX2" fmla="*/ 209651 w 2398577"/>
                  <a:gd name="connsiteY2" fmla="*/ 1290470 h 1810975"/>
                  <a:gd name="connsiteX3" fmla="*/ 172660 w 2398577"/>
                  <a:gd name="connsiteY3" fmla="*/ 1648011 h 1810975"/>
                  <a:gd name="connsiteX4" fmla="*/ 246643 w 2398577"/>
                  <a:gd name="connsiteY4" fmla="*/ 1709656 h 1810975"/>
                  <a:gd name="connsiteX5" fmla="*/ 480922 w 2398577"/>
                  <a:gd name="connsiteY5" fmla="*/ 1758972 h 1810975"/>
                  <a:gd name="connsiteX6" fmla="*/ 1208420 w 2398577"/>
                  <a:gd name="connsiteY6" fmla="*/ 1808288 h 1810975"/>
                  <a:gd name="connsiteX7" fmla="*/ 2256511 w 2398577"/>
                  <a:gd name="connsiteY7" fmla="*/ 1672669 h 1810975"/>
                  <a:gd name="connsiteX8" fmla="*/ 2392147 w 2398577"/>
                  <a:gd name="connsiteY8" fmla="*/ 1549379 h 1810975"/>
                  <a:gd name="connsiteX9" fmla="*/ 2293503 w 2398577"/>
                  <a:gd name="connsiteY9" fmla="*/ 1339786 h 1810975"/>
                  <a:gd name="connsiteX10" fmla="*/ 1664648 w 2398577"/>
                  <a:gd name="connsiteY10" fmla="*/ 1019233 h 1810975"/>
                  <a:gd name="connsiteX11" fmla="*/ 234313 w 2398577"/>
                  <a:gd name="connsiteY11" fmla="*/ 156203 h 1810975"/>
                  <a:gd name="connsiteX0" fmla="*/ 234313 w 2399154"/>
                  <a:gd name="connsiteY0" fmla="*/ 156203 h 1761746"/>
                  <a:gd name="connsiteX1" fmla="*/ 34 w 2399154"/>
                  <a:gd name="connsiteY1" fmla="*/ 94558 h 1761746"/>
                  <a:gd name="connsiteX2" fmla="*/ 209651 w 2399154"/>
                  <a:gd name="connsiteY2" fmla="*/ 1290470 h 1761746"/>
                  <a:gd name="connsiteX3" fmla="*/ 172660 w 2399154"/>
                  <a:gd name="connsiteY3" fmla="*/ 1648011 h 1761746"/>
                  <a:gd name="connsiteX4" fmla="*/ 246643 w 2399154"/>
                  <a:gd name="connsiteY4" fmla="*/ 1709656 h 1761746"/>
                  <a:gd name="connsiteX5" fmla="*/ 480922 w 2399154"/>
                  <a:gd name="connsiteY5" fmla="*/ 1758972 h 1761746"/>
                  <a:gd name="connsiteX6" fmla="*/ 1196089 w 2399154"/>
                  <a:gd name="connsiteY6" fmla="*/ 1746643 h 1761746"/>
                  <a:gd name="connsiteX7" fmla="*/ 2256511 w 2399154"/>
                  <a:gd name="connsiteY7" fmla="*/ 1672669 h 1761746"/>
                  <a:gd name="connsiteX8" fmla="*/ 2392147 w 2399154"/>
                  <a:gd name="connsiteY8" fmla="*/ 1549379 h 1761746"/>
                  <a:gd name="connsiteX9" fmla="*/ 2293503 w 2399154"/>
                  <a:gd name="connsiteY9" fmla="*/ 1339786 h 1761746"/>
                  <a:gd name="connsiteX10" fmla="*/ 1664648 w 2399154"/>
                  <a:gd name="connsiteY10" fmla="*/ 1019233 h 1761746"/>
                  <a:gd name="connsiteX11" fmla="*/ 234313 w 2399154"/>
                  <a:gd name="connsiteY11" fmla="*/ 156203 h 1761746"/>
                  <a:gd name="connsiteX0" fmla="*/ 234313 w 2399154"/>
                  <a:gd name="connsiteY0" fmla="*/ 156203 h 1748199"/>
                  <a:gd name="connsiteX1" fmla="*/ 34 w 2399154"/>
                  <a:gd name="connsiteY1" fmla="*/ 94558 h 1748199"/>
                  <a:gd name="connsiteX2" fmla="*/ 209651 w 2399154"/>
                  <a:gd name="connsiteY2" fmla="*/ 1290470 h 1748199"/>
                  <a:gd name="connsiteX3" fmla="*/ 172660 w 2399154"/>
                  <a:gd name="connsiteY3" fmla="*/ 1648011 h 1748199"/>
                  <a:gd name="connsiteX4" fmla="*/ 246643 w 2399154"/>
                  <a:gd name="connsiteY4" fmla="*/ 1709656 h 1748199"/>
                  <a:gd name="connsiteX5" fmla="*/ 517913 w 2399154"/>
                  <a:gd name="connsiteY5" fmla="*/ 1721985 h 1748199"/>
                  <a:gd name="connsiteX6" fmla="*/ 1196089 w 2399154"/>
                  <a:gd name="connsiteY6" fmla="*/ 1746643 h 1748199"/>
                  <a:gd name="connsiteX7" fmla="*/ 2256511 w 2399154"/>
                  <a:gd name="connsiteY7" fmla="*/ 1672669 h 1748199"/>
                  <a:gd name="connsiteX8" fmla="*/ 2392147 w 2399154"/>
                  <a:gd name="connsiteY8" fmla="*/ 1549379 h 1748199"/>
                  <a:gd name="connsiteX9" fmla="*/ 2293503 w 2399154"/>
                  <a:gd name="connsiteY9" fmla="*/ 1339786 h 1748199"/>
                  <a:gd name="connsiteX10" fmla="*/ 1664648 w 2399154"/>
                  <a:gd name="connsiteY10" fmla="*/ 1019233 h 1748199"/>
                  <a:gd name="connsiteX11" fmla="*/ 234313 w 2399154"/>
                  <a:gd name="connsiteY11" fmla="*/ 156203 h 1748199"/>
                  <a:gd name="connsiteX0" fmla="*/ 234313 w 2399154"/>
                  <a:gd name="connsiteY0" fmla="*/ 156203 h 1748297"/>
                  <a:gd name="connsiteX1" fmla="*/ 34 w 2399154"/>
                  <a:gd name="connsiteY1" fmla="*/ 94558 h 1748297"/>
                  <a:gd name="connsiteX2" fmla="*/ 209651 w 2399154"/>
                  <a:gd name="connsiteY2" fmla="*/ 1290470 h 1748297"/>
                  <a:gd name="connsiteX3" fmla="*/ 172660 w 2399154"/>
                  <a:gd name="connsiteY3" fmla="*/ 1648011 h 1748297"/>
                  <a:gd name="connsiteX4" fmla="*/ 345287 w 2399154"/>
                  <a:gd name="connsiteY4" fmla="*/ 1697327 h 1748297"/>
                  <a:gd name="connsiteX5" fmla="*/ 517913 w 2399154"/>
                  <a:gd name="connsiteY5" fmla="*/ 1721985 h 1748297"/>
                  <a:gd name="connsiteX6" fmla="*/ 1196089 w 2399154"/>
                  <a:gd name="connsiteY6" fmla="*/ 1746643 h 1748297"/>
                  <a:gd name="connsiteX7" fmla="*/ 2256511 w 2399154"/>
                  <a:gd name="connsiteY7" fmla="*/ 1672669 h 1748297"/>
                  <a:gd name="connsiteX8" fmla="*/ 2392147 w 2399154"/>
                  <a:gd name="connsiteY8" fmla="*/ 1549379 h 1748297"/>
                  <a:gd name="connsiteX9" fmla="*/ 2293503 w 2399154"/>
                  <a:gd name="connsiteY9" fmla="*/ 1339786 h 1748297"/>
                  <a:gd name="connsiteX10" fmla="*/ 1664648 w 2399154"/>
                  <a:gd name="connsiteY10" fmla="*/ 1019233 h 1748297"/>
                  <a:gd name="connsiteX11" fmla="*/ 234313 w 2399154"/>
                  <a:gd name="connsiteY11" fmla="*/ 156203 h 1748297"/>
                  <a:gd name="connsiteX0" fmla="*/ 234313 w 2399154"/>
                  <a:gd name="connsiteY0" fmla="*/ 156203 h 1748297"/>
                  <a:gd name="connsiteX1" fmla="*/ 34 w 2399154"/>
                  <a:gd name="connsiteY1" fmla="*/ 94558 h 1748297"/>
                  <a:gd name="connsiteX2" fmla="*/ 209651 w 2399154"/>
                  <a:gd name="connsiteY2" fmla="*/ 1290470 h 1748297"/>
                  <a:gd name="connsiteX3" fmla="*/ 283634 w 2399154"/>
                  <a:gd name="connsiteY3" fmla="*/ 1697327 h 1748297"/>
                  <a:gd name="connsiteX4" fmla="*/ 345287 w 2399154"/>
                  <a:gd name="connsiteY4" fmla="*/ 1697327 h 1748297"/>
                  <a:gd name="connsiteX5" fmla="*/ 517913 w 2399154"/>
                  <a:gd name="connsiteY5" fmla="*/ 1721985 h 1748297"/>
                  <a:gd name="connsiteX6" fmla="*/ 1196089 w 2399154"/>
                  <a:gd name="connsiteY6" fmla="*/ 1746643 h 1748297"/>
                  <a:gd name="connsiteX7" fmla="*/ 2256511 w 2399154"/>
                  <a:gd name="connsiteY7" fmla="*/ 1672669 h 1748297"/>
                  <a:gd name="connsiteX8" fmla="*/ 2392147 w 2399154"/>
                  <a:gd name="connsiteY8" fmla="*/ 1549379 h 1748297"/>
                  <a:gd name="connsiteX9" fmla="*/ 2293503 w 2399154"/>
                  <a:gd name="connsiteY9" fmla="*/ 1339786 h 1748297"/>
                  <a:gd name="connsiteX10" fmla="*/ 1664648 w 2399154"/>
                  <a:gd name="connsiteY10" fmla="*/ 1019233 h 1748297"/>
                  <a:gd name="connsiteX11" fmla="*/ 234313 w 2399154"/>
                  <a:gd name="connsiteY11" fmla="*/ 156203 h 1748297"/>
                  <a:gd name="connsiteX0" fmla="*/ 234313 w 2399154"/>
                  <a:gd name="connsiteY0" fmla="*/ 156203 h 1746906"/>
                  <a:gd name="connsiteX1" fmla="*/ 34 w 2399154"/>
                  <a:gd name="connsiteY1" fmla="*/ 94558 h 1746906"/>
                  <a:gd name="connsiteX2" fmla="*/ 209651 w 2399154"/>
                  <a:gd name="connsiteY2" fmla="*/ 1290470 h 1746906"/>
                  <a:gd name="connsiteX3" fmla="*/ 283634 w 2399154"/>
                  <a:gd name="connsiteY3" fmla="*/ 1697327 h 1746906"/>
                  <a:gd name="connsiteX4" fmla="*/ 345287 w 2399154"/>
                  <a:gd name="connsiteY4" fmla="*/ 1697327 h 1746906"/>
                  <a:gd name="connsiteX5" fmla="*/ 1196089 w 2399154"/>
                  <a:gd name="connsiteY5" fmla="*/ 1746643 h 1746906"/>
                  <a:gd name="connsiteX6" fmla="*/ 2256511 w 2399154"/>
                  <a:gd name="connsiteY6" fmla="*/ 1672669 h 1746906"/>
                  <a:gd name="connsiteX7" fmla="*/ 2392147 w 2399154"/>
                  <a:gd name="connsiteY7" fmla="*/ 1549379 h 1746906"/>
                  <a:gd name="connsiteX8" fmla="*/ 2293503 w 2399154"/>
                  <a:gd name="connsiteY8" fmla="*/ 1339786 h 1746906"/>
                  <a:gd name="connsiteX9" fmla="*/ 1664648 w 2399154"/>
                  <a:gd name="connsiteY9" fmla="*/ 1019233 h 1746906"/>
                  <a:gd name="connsiteX10" fmla="*/ 234313 w 2399154"/>
                  <a:gd name="connsiteY10" fmla="*/ 156203 h 1746906"/>
                  <a:gd name="connsiteX0" fmla="*/ 234313 w 2399154"/>
                  <a:gd name="connsiteY0" fmla="*/ 156203 h 1750207"/>
                  <a:gd name="connsiteX1" fmla="*/ 34 w 2399154"/>
                  <a:gd name="connsiteY1" fmla="*/ 94558 h 1750207"/>
                  <a:gd name="connsiteX2" fmla="*/ 209651 w 2399154"/>
                  <a:gd name="connsiteY2" fmla="*/ 1290470 h 1750207"/>
                  <a:gd name="connsiteX3" fmla="*/ 283634 w 2399154"/>
                  <a:gd name="connsiteY3" fmla="*/ 1697327 h 1750207"/>
                  <a:gd name="connsiteX4" fmla="*/ 665879 w 2399154"/>
                  <a:gd name="connsiteY4" fmla="*/ 1734314 h 1750207"/>
                  <a:gd name="connsiteX5" fmla="*/ 1196089 w 2399154"/>
                  <a:gd name="connsiteY5" fmla="*/ 1746643 h 1750207"/>
                  <a:gd name="connsiteX6" fmla="*/ 2256511 w 2399154"/>
                  <a:gd name="connsiteY6" fmla="*/ 1672669 h 1750207"/>
                  <a:gd name="connsiteX7" fmla="*/ 2392147 w 2399154"/>
                  <a:gd name="connsiteY7" fmla="*/ 1549379 h 1750207"/>
                  <a:gd name="connsiteX8" fmla="*/ 2293503 w 2399154"/>
                  <a:gd name="connsiteY8" fmla="*/ 1339786 h 1750207"/>
                  <a:gd name="connsiteX9" fmla="*/ 1664648 w 2399154"/>
                  <a:gd name="connsiteY9" fmla="*/ 1019233 h 1750207"/>
                  <a:gd name="connsiteX10" fmla="*/ 234313 w 2399154"/>
                  <a:gd name="connsiteY10" fmla="*/ 156203 h 1750207"/>
                  <a:gd name="connsiteX0" fmla="*/ 234313 w 2399154"/>
                  <a:gd name="connsiteY0" fmla="*/ 156203 h 1752956"/>
                  <a:gd name="connsiteX1" fmla="*/ 34 w 2399154"/>
                  <a:gd name="connsiteY1" fmla="*/ 94558 h 1752956"/>
                  <a:gd name="connsiteX2" fmla="*/ 209651 w 2399154"/>
                  <a:gd name="connsiteY2" fmla="*/ 1290470 h 1752956"/>
                  <a:gd name="connsiteX3" fmla="*/ 283634 w 2399154"/>
                  <a:gd name="connsiteY3" fmla="*/ 1697327 h 1752956"/>
                  <a:gd name="connsiteX4" fmla="*/ 1196089 w 2399154"/>
                  <a:gd name="connsiteY4" fmla="*/ 1746643 h 1752956"/>
                  <a:gd name="connsiteX5" fmla="*/ 2256511 w 2399154"/>
                  <a:gd name="connsiteY5" fmla="*/ 1672669 h 1752956"/>
                  <a:gd name="connsiteX6" fmla="*/ 2392147 w 2399154"/>
                  <a:gd name="connsiteY6" fmla="*/ 1549379 h 1752956"/>
                  <a:gd name="connsiteX7" fmla="*/ 2293503 w 2399154"/>
                  <a:gd name="connsiteY7" fmla="*/ 1339786 h 1752956"/>
                  <a:gd name="connsiteX8" fmla="*/ 1664648 w 2399154"/>
                  <a:gd name="connsiteY8" fmla="*/ 1019233 h 1752956"/>
                  <a:gd name="connsiteX9" fmla="*/ 234313 w 2399154"/>
                  <a:gd name="connsiteY9" fmla="*/ 156203 h 1752956"/>
                  <a:gd name="connsiteX0" fmla="*/ 271300 w 2436141"/>
                  <a:gd name="connsiteY0" fmla="*/ 116356 h 1713109"/>
                  <a:gd name="connsiteX1" fmla="*/ 30 w 2436141"/>
                  <a:gd name="connsiteY1" fmla="*/ 116356 h 1713109"/>
                  <a:gd name="connsiteX2" fmla="*/ 246638 w 2436141"/>
                  <a:gd name="connsiteY2" fmla="*/ 1250623 h 1713109"/>
                  <a:gd name="connsiteX3" fmla="*/ 320621 w 2436141"/>
                  <a:gd name="connsiteY3" fmla="*/ 1657480 h 1713109"/>
                  <a:gd name="connsiteX4" fmla="*/ 1233076 w 2436141"/>
                  <a:gd name="connsiteY4" fmla="*/ 1706796 h 1713109"/>
                  <a:gd name="connsiteX5" fmla="*/ 2293498 w 2436141"/>
                  <a:gd name="connsiteY5" fmla="*/ 1632822 h 1713109"/>
                  <a:gd name="connsiteX6" fmla="*/ 2429134 w 2436141"/>
                  <a:gd name="connsiteY6" fmla="*/ 1509532 h 1713109"/>
                  <a:gd name="connsiteX7" fmla="*/ 2330490 w 2436141"/>
                  <a:gd name="connsiteY7" fmla="*/ 1299939 h 1713109"/>
                  <a:gd name="connsiteX8" fmla="*/ 1701635 w 2436141"/>
                  <a:gd name="connsiteY8" fmla="*/ 979386 h 1713109"/>
                  <a:gd name="connsiteX9" fmla="*/ 271300 w 2436141"/>
                  <a:gd name="connsiteY9" fmla="*/ 116356 h 1713109"/>
                  <a:gd name="connsiteX0" fmla="*/ 258948 w 2436119"/>
                  <a:gd name="connsiteY0" fmla="*/ 136725 h 1696491"/>
                  <a:gd name="connsiteX1" fmla="*/ 8 w 2436119"/>
                  <a:gd name="connsiteY1" fmla="*/ 99738 h 1696491"/>
                  <a:gd name="connsiteX2" fmla="*/ 246616 w 2436119"/>
                  <a:gd name="connsiteY2" fmla="*/ 1234005 h 1696491"/>
                  <a:gd name="connsiteX3" fmla="*/ 320599 w 2436119"/>
                  <a:gd name="connsiteY3" fmla="*/ 1640862 h 1696491"/>
                  <a:gd name="connsiteX4" fmla="*/ 1233054 w 2436119"/>
                  <a:gd name="connsiteY4" fmla="*/ 1690178 h 1696491"/>
                  <a:gd name="connsiteX5" fmla="*/ 2293476 w 2436119"/>
                  <a:gd name="connsiteY5" fmla="*/ 1616204 h 1696491"/>
                  <a:gd name="connsiteX6" fmla="*/ 2429112 w 2436119"/>
                  <a:gd name="connsiteY6" fmla="*/ 1492914 h 1696491"/>
                  <a:gd name="connsiteX7" fmla="*/ 2330468 w 2436119"/>
                  <a:gd name="connsiteY7" fmla="*/ 1283321 h 1696491"/>
                  <a:gd name="connsiteX8" fmla="*/ 1701613 w 2436119"/>
                  <a:gd name="connsiteY8" fmla="*/ 962768 h 1696491"/>
                  <a:gd name="connsiteX9" fmla="*/ 258948 w 2436119"/>
                  <a:gd name="connsiteY9" fmla="*/ 136725 h 16964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36119" h="1696491">
                    <a:moveTo>
                      <a:pt x="258948" y="136725"/>
                    </a:moveTo>
                    <a:cubicBezTo>
                      <a:pt x="123313" y="19600"/>
                      <a:pt x="2063" y="-83142"/>
                      <a:pt x="8" y="99738"/>
                    </a:cubicBezTo>
                    <a:cubicBezTo>
                      <a:pt x="-2047" y="282618"/>
                      <a:pt x="408967" y="970987"/>
                      <a:pt x="246616" y="1234005"/>
                    </a:cubicBezTo>
                    <a:cubicBezTo>
                      <a:pt x="84265" y="1497023"/>
                      <a:pt x="156193" y="1564833"/>
                      <a:pt x="320599" y="1640862"/>
                    </a:cubicBezTo>
                    <a:cubicBezTo>
                      <a:pt x="485005" y="1716891"/>
                      <a:pt x="904241" y="1694288"/>
                      <a:pt x="1233054" y="1690178"/>
                    </a:cubicBezTo>
                    <a:cubicBezTo>
                      <a:pt x="1561867" y="1686068"/>
                      <a:pt x="2094133" y="1649081"/>
                      <a:pt x="2293476" y="1616204"/>
                    </a:cubicBezTo>
                    <a:cubicBezTo>
                      <a:pt x="2492819" y="1583327"/>
                      <a:pt x="2422947" y="1548395"/>
                      <a:pt x="2429112" y="1492914"/>
                    </a:cubicBezTo>
                    <a:cubicBezTo>
                      <a:pt x="2435277" y="1437433"/>
                      <a:pt x="2451718" y="1371679"/>
                      <a:pt x="2330468" y="1283321"/>
                    </a:cubicBezTo>
                    <a:cubicBezTo>
                      <a:pt x="2209218" y="1194963"/>
                      <a:pt x="2046866" y="1153867"/>
                      <a:pt x="1701613" y="962768"/>
                    </a:cubicBezTo>
                    <a:cubicBezTo>
                      <a:pt x="1356360" y="771669"/>
                      <a:pt x="367867" y="272344"/>
                      <a:pt x="258948" y="136725"/>
                    </a:cubicBezTo>
                    <a:close/>
                  </a:path>
                </a:pathLst>
              </a:custGeom>
              <a:noFill/>
              <a:ln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8"/>
              <p:cNvGrpSpPr/>
              <p:nvPr/>
            </p:nvGrpSpPr>
            <p:grpSpPr>
              <a:xfrm>
                <a:off x="4232920" y="4365104"/>
                <a:ext cx="1656184" cy="1368152"/>
                <a:chOff x="4232920" y="4365104"/>
                <a:chExt cx="1656184" cy="1368152"/>
              </a:xfrm>
            </p:grpSpPr>
            <p:cxnSp>
              <p:nvCxnSpPr>
                <p:cNvPr id="21" name="Straight Connector 20"/>
                <p:cNvCxnSpPr/>
                <p:nvPr/>
              </p:nvCxnSpPr>
              <p:spPr>
                <a:xfrm flipH="1">
                  <a:off x="4232920" y="4365104"/>
                  <a:ext cx="1440160" cy="1368152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2" name="Straight Connector 21"/>
                <p:cNvCxnSpPr/>
                <p:nvPr/>
              </p:nvCxnSpPr>
              <p:spPr>
                <a:xfrm>
                  <a:off x="4304928" y="4365104"/>
                  <a:ext cx="1584176" cy="1296144"/>
                </a:xfrm>
                <a:prstGeom prst="line">
                  <a:avLst/>
                </a:prstGeom>
                <a:ln>
                  <a:solidFill>
                    <a:srgbClr val="FF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Freeform 19"/>
              <p:cNvSpPr/>
              <p:nvPr/>
            </p:nvSpPr>
            <p:spPr>
              <a:xfrm>
                <a:off x="3152801" y="3136211"/>
                <a:ext cx="595920" cy="832426"/>
              </a:xfrm>
              <a:custGeom>
                <a:avLst/>
                <a:gdLst>
                  <a:gd name="connsiteX0" fmla="*/ 513702 w 569337"/>
                  <a:gd name="connsiteY0" fmla="*/ 0 h 827669"/>
                  <a:gd name="connsiteX1" fmla="*/ 561267 w 569337"/>
                  <a:gd name="connsiteY1" fmla="*/ 275890 h 827669"/>
                  <a:gd name="connsiteX2" fmla="*/ 366250 w 569337"/>
                  <a:gd name="connsiteY2" fmla="*/ 475672 h 827669"/>
                  <a:gd name="connsiteX3" fmla="*/ 266364 w 569337"/>
                  <a:gd name="connsiteY3" fmla="*/ 494699 h 827669"/>
                  <a:gd name="connsiteX4" fmla="*/ 128426 w 569337"/>
                  <a:gd name="connsiteY4" fmla="*/ 547023 h 827669"/>
                  <a:gd name="connsiteX5" fmla="*/ 0 w 569337"/>
                  <a:gd name="connsiteY5" fmla="*/ 827669 h 827669"/>
                  <a:gd name="connsiteX6" fmla="*/ 0 w 569337"/>
                  <a:gd name="connsiteY6" fmla="*/ 827669 h 827669"/>
                  <a:gd name="connsiteX0" fmla="*/ 513702 w 576313"/>
                  <a:gd name="connsiteY0" fmla="*/ 0 h 827669"/>
                  <a:gd name="connsiteX1" fmla="*/ 561267 w 576313"/>
                  <a:gd name="connsiteY1" fmla="*/ 275890 h 827669"/>
                  <a:gd name="connsiteX2" fmla="*/ 266364 w 576313"/>
                  <a:gd name="connsiteY2" fmla="*/ 494699 h 827669"/>
                  <a:gd name="connsiteX3" fmla="*/ 128426 w 576313"/>
                  <a:gd name="connsiteY3" fmla="*/ 547023 h 827669"/>
                  <a:gd name="connsiteX4" fmla="*/ 0 w 576313"/>
                  <a:gd name="connsiteY4" fmla="*/ 827669 h 827669"/>
                  <a:gd name="connsiteX5" fmla="*/ 0 w 576313"/>
                  <a:gd name="connsiteY5" fmla="*/ 827669 h 827669"/>
                  <a:gd name="connsiteX0" fmla="*/ 513702 w 576313"/>
                  <a:gd name="connsiteY0" fmla="*/ 0 h 827669"/>
                  <a:gd name="connsiteX1" fmla="*/ 561267 w 576313"/>
                  <a:gd name="connsiteY1" fmla="*/ 275890 h 827669"/>
                  <a:gd name="connsiteX2" fmla="*/ 266364 w 576313"/>
                  <a:gd name="connsiteY2" fmla="*/ 494699 h 827669"/>
                  <a:gd name="connsiteX3" fmla="*/ 128426 w 576313"/>
                  <a:gd name="connsiteY3" fmla="*/ 547023 h 827669"/>
                  <a:gd name="connsiteX4" fmla="*/ 0 w 576313"/>
                  <a:gd name="connsiteY4" fmla="*/ 827669 h 827669"/>
                  <a:gd name="connsiteX5" fmla="*/ 0 w 576313"/>
                  <a:gd name="connsiteY5" fmla="*/ 827669 h 827669"/>
                  <a:gd name="connsiteX0" fmla="*/ 513702 w 576313"/>
                  <a:gd name="connsiteY0" fmla="*/ 0 h 827669"/>
                  <a:gd name="connsiteX1" fmla="*/ 561267 w 576313"/>
                  <a:gd name="connsiteY1" fmla="*/ 275890 h 827669"/>
                  <a:gd name="connsiteX2" fmla="*/ 266364 w 576313"/>
                  <a:gd name="connsiteY2" fmla="*/ 494699 h 827669"/>
                  <a:gd name="connsiteX3" fmla="*/ 128426 w 576313"/>
                  <a:gd name="connsiteY3" fmla="*/ 547023 h 827669"/>
                  <a:gd name="connsiteX4" fmla="*/ 0 w 576313"/>
                  <a:gd name="connsiteY4" fmla="*/ 827669 h 827669"/>
                  <a:gd name="connsiteX5" fmla="*/ 0 w 576313"/>
                  <a:gd name="connsiteY5" fmla="*/ 827669 h 827669"/>
                  <a:gd name="connsiteX0" fmla="*/ 513702 w 576313"/>
                  <a:gd name="connsiteY0" fmla="*/ 0 h 827669"/>
                  <a:gd name="connsiteX1" fmla="*/ 561267 w 576313"/>
                  <a:gd name="connsiteY1" fmla="*/ 275890 h 827669"/>
                  <a:gd name="connsiteX2" fmla="*/ 266364 w 576313"/>
                  <a:gd name="connsiteY2" fmla="*/ 494699 h 827669"/>
                  <a:gd name="connsiteX3" fmla="*/ 76105 w 576313"/>
                  <a:gd name="connsiteY3" fmla="*/ 618374 h 827669"/>
                  <a:gd name="connsiteX4" fmla="*/ 0 w 576313"/>
                  <a:gd name="connsiteY4" fmla="*/ 827669 h 827669"/>
                  <a:gd name="connsiteX5" fmla="*/ 0 w 576313"/>
                  <a:gd name="connsiteY5" fmla="*/ 827669 h 827669"/>
                  <a:gd name="connsiteX0" fmla="*/ 513702 w 576313"/>
                  <a:gd name="connsiteY0" fmla="*/ 0 h 827669"/>
                  <a:gd name="connsiteX1" fmla="*/ 561267 w 576313"/>
                  <a:gd name="connsiteY1" fmla="*/ 275890 h 827669"/>
                  <a:gd name="connsiteX2" fmla="*/ 266364 w 576313"/>
                  <a:gd name="connsiteY2" fmla="*/ 494699 h 827669"/>
                  <a:gd name="connsiteX3" fmla="*/ 76105 w 576313"/>
                  <a:gd name="connsiteY3" fmla="*/ 618374 h 827669"/>
                  <a:gd name="connsiteX4" fmla="*/ 0 w 576313"/>
                  <a:gd name="connsiteY4" fmla="*/ 827669 h 827669"/>
                  <a:gd name="connsiteX5" fmla="*/ 0 w 576313"/>
                  <a:gd name="connsiteY5" fmla="*/ 827669 h 827669"/>
                  <a:gd name="connsiteX0" fmla="*/ 513702 w 588657"/>
                  <a:gd name="connsiteY0" fmla="*/ 0 h 827669"/>
                  <a:gd name="connsiteX1" fmla="*/ 561267 w 588657"/>
                  <a:gd name="connsiteY1" fmla="*/ 275890 h 827669"/>
                  <a:gd name="connsiteX2" fmla="*/ 266364 w 588657"/>
                  <a:gd name="connsiteY2" fmla="*/ 494699 h 827669"/>
                  <a:gd name="connsiteX3" fmla="*/ 76105 w 588657"/>
                  <a:gd name="connsiteY3" fmla="*/ 618374 h 827669"/>
                  <a:gd name="connsiteX4" fmla="*/ 0 w 588657"/>
                  <a:gd name="connsiteY4" fmla="*/ 827669 h 827669"/>
                  <a:gd name="connsiteX5" fmla="*/ 0 w 588657"/>
                  <a:gd name="connsiteY5" fmla="*/ 827669 h 827669"/>
                  <a:gd name="connsiteX0" fmla="*/ 513702 w 588657"/>
                  <a:gd name="connsiteY0" fmla="*/ 0 h 827669"/>
                  <a:gd name="connsiteX1" fmla="*/ 561267 w 588657"/>
                  <a:gd name="connsiteY1" fmla="*/ 275890 h 827669"/>
                  <a:gd name="connsiteX2" fmla="*/ 266364 w 588657"/>
                  <a:gd name="connsiteY2" fmla="*/ 494699 h 827669"/>
                  <a:gd name="connsiteX3" fmla="*/ 76105 w 588657"/>
                  <a:gd name="connsiteY3" fmla="*/ 618374 h 827669"/>
                  <a:gd name="connsiteX4" fmla="*/ 0 w 588657"/>
                  <a:gd name="connsiteY4" fmla="*/ 827669 h 827669"/>
                  <a:gd name="connsiteX5" fmla="*/ 0 w 588657"/>
                  <a:gd name="connsiteY5" fmla="*/ 827669 h 827669"/>
                  <a:gd name="connsiteX0" fmla="*/ 513702 w 580395"/>
                  <a:gd name="connsiteY0" fmla="*/ 0 h 827669"/>
                  <a:gd name="connsiteX1" fmla="*/ 561267 w 580395"/>
                  <a:gd name="connsiteY1" fmla="*/ 275890 h 827669"/>
                  <a:gd name="connsiteX2" fmla="*/ 266364 w 580395"/>
                  <a:gd name="connsiteY2" fmla="*/ 494699 h 827669"/>
                  <a:gd name="connsiteX3" fmla="*/ 76105 w 580395"/>
                  <a:gd name="connsiteY3" fmla="*/ 618374 h 827669"/>
                  <a:gd name="connsiteX4" fmla="*/ 0 w 580395"/>
                  <a:gd name="connsiteY4" fmla="*/ 827669 h 827669"/>
                  <a:gd name="connsiteX5" fmla="*/ 0 w 580395"/>
                  <a:gd name="connsiteY5" fmla="*/ 827669 h 827669"/>
                  <a:gd name="connsiteX0" fmla="*/ 513702 w 580395"/>
                  <a:gd name="connsiteY0" fmla="*/ 0 h 827669"/>
                  <a:gd name="connsiteX1" fmla="*/ 561267 w 580395"/>
                  <a:gd name="connsiteY1" fmla="*/ 275890 h 827669"/>
                  <a:gd name="connsiteX2" fmla="*/ 266364 w 580395"/>
                  <a:gd name="connsiteY2" fmla="*/ 494699 h 827669"/>
                  <a:gd name="connsiteX3" fmla="*/ 76105 w 580395"/>
                  <a:gd name="connsiteY3" fmla="*/ 618374 h 827669"/>
                  <a:gd name="connsiteX4" fmla="*/ 0 w 580395"/>
                  <a:gd name="connsiteY4" fmla="*/ 827669 h 827669"/>
                  <a:gd name="connsiteX5" fmla="*/ 0 w 580395"/>
                  <a:gd name="connsiteY5" fmla="*/ 827669 h 827669"/>
                  <a:gd name="connsiteX0" fmla="*/ 566023 w 595920"/>
                  <a:gd name="connsiteY0" fmla="*/ 0 h 832426"/>
                  <a:gd name="connsiteX1" fmla="*/ 561267 w 595920"/>
                  <a:gd name="connsiteY1" fmla="*/ 280647 h 832426"/>
                  <a:gd name="connsiteX2" fmla="*/ 266364 w 595920"/>
                  <a:gd name="connsiteY2" fmla="*/ 499456 h 832426"/>
                  <a:gd name="connsiteX3" fmla="*/ 76105 w 595920"/>
                  <a:gd name="connsiteY3" fmla="*/ 623131 h 832426"/>
                  <a:gd name="connsiteX4" fmla="*/ 0 w 595920"/>
                  <a:gd name="connsiteY4" fmla="*/ 832426 h 832426"/>
                  <a:gd name="connsiteX5" fmla="*/ 0 w 595920"/>
                  <a:gd name="connsiteY5" fmla="*/ 832426 h 832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95920" h="832426">
                    <a:moveTo>
                      <a:pt x="566023" y="0"/>
                    </a:moveTo>
                    <a:cubicBezTo>
                      <a:pt x="602093" y="98305"/>
                      <a:pt x="611210" y="197404"/>
                      <a:pt x="561267" y="280647"/>
                    </a:cubicBezTo>
                    <a:cubicBezTo>
                      <a:pt x="511324" y="363890"/>
                      <a:pt x="413815" y="466159"/>
                      <a:pt x="266364" y="499456"/>
                    </a:cubicBezTo>
                    <a:cubicBezTo>
                      <a:pt x="118913" y="532753"/>
                      <a:pt x="130012" y="553366"/>
                      <a:pt x="76105" y="623131"/>
                    </a:cubicBezTo>
                    <a:cubicBezTo>
                      <a:pt x="22198" y="692896"/>
                      <a:pt x="12684" y="797544"/>
                      <a:pt x="0" y="832426"/>
                    </a:cubicBezTo>
                    <a:lnTo>
                      <a:pt x="0" y="832426"/>
                    </a:lnTo>
                  </a:path>
                </a:pathLst>
              </a:custGeom>
              <a:ln w="12700" cmpd="sng">
                <a:solidFill>
                  <a:srgbClr val="595959"/>
                </a:solidFill>
                <a:prstDash val="sysDash"/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3" name="Down Arrow 22"/>
          <p:cNvSpPr/>
          <p:nvPr/>
        </p:nvSpPr>
        <p:spPr>
          <a:xfrm>
            <a:off x="2711624" y="3910067"/>
            <a:ext cx="360040" cy="432048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/>
          <p:cNvGrpSpPr/>
          <p:nvPr/>
        </p:nvGrpSpPr>
        <p:grpSpPr>
          <a:xfrm>
            <a:off x="2032438" y="5802915"/>
            <a:ext cx="1079083" cy="111234"/>
            <a:chOff x="889437" y="5033816"/>
            <a:chExt cx="1079083" cy="111234"/>
          </a:xfrm>
        </p:grpSpPr>
        <p:sp>
          <p:nvSpPr>
            <p:cNvPr id="24" name="Oval 23"/>
            <p:cNvSpPr/>
            <p:nvPr/>
          </p:nvSpPr>
          <p:spPr>
            <a:xfrm>
              <a:off x="889437" y="5039290"/>
              <a:ext cx="111471" cy="105760"/>
            </a:xfrm>
            <a:prstGeom prst="ellipse">
              <a:avLst/>
            </a:prstGeom>
            <a:solidFill>
              <a:srgbClr val="85594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>
              <a:off x="1030889" y="5035072"/>
              <a:ext cx="111471" cy="105760"/>
            </a:xfrm>
            <a:prstGeom prst="ellipse">
              <a:avLst/>
            </a:prstGeom>
            <a:solidFill>
              <a:srgbClr val="8A606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 25"/>
            <p:cNvSpPr/>
            <p:nvPr/>
          </p:nvSpPr>
          <p:spPr>
            <a:xfrm>
              <a:off x="1171685" y="5033816"/>
              <a:ext cx="111471" cy="105760"/>
            </a:xfrm>
            <a:prstGeom prst="ellipse">
              <a:avLst/>
            </a:prstGeom>
            <a:solidFill>
              <a:srgbClr val="AA826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 26"/>
            <p:cNvSpPr/>
            <p:nvPr/>
          </p:nvSpPr>
          <p:spPr>
            <a:xfrm>
              <a:off x="1307663" y="5035072"/>
              <a:ext cx="111471" cy="105760"/>
            </a:xfrm>
            <a:prstGeom prst="ellipse">
              <a:avLst/>
            </a:prstGeom>
            <a:solidFill>
              <a:srgbClr val="B47A4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1438167" y="5035072"/>
              <a:ext cx="111471" cy="105760"/>
            </a:xfrm>
            <a:prstGeom prst="ellipse">
              <a:avLst/>
            </a:prstGeom>
            <a:solidFill>
              <a:srgbClr val="6B4D5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1579619" y="5035072"/>
              <a:ext cx="111471" cy="105760"/>
            </a:xfrm>
            <a:prstGeom prst="ellipse">
              <a:avLst/>
            </a:prstGeom>
            <a:solidFill>
              <a:srgbClr val="866A8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1715597" y="5035072"/>
              <a:ext cx="111471" cy="105760"/>
            </a:xfrm>
            <a:prstGeom prst="ellipse">
              <a:avLst/>
            </a:prstGeom>
            <a:solidFill>
              <a:srgbClr val="9A524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1857049" y="5035072"/>
              <a:ext cx="111471" cy="105760"/>
            </a:xfrm>
            <a:prstGeom prst="ellipse">
              <a:avLst/>
            </a:prstGeom>
            <a:solidFill>
              <a:srgbClr val="DF9B6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3172080" y="5798697"/>
            <a:ext cx="1079083" cy="111234"/>
            <a:chOff x="2029079" y="5029598"/>
            <a:chExt cx="1079083" cy="111234"/>
          </a:xfrm>
        </p:grpSpPr>
        <p:sp>
          <p:nvSpPr>
            <p:cNvPr id="32" name="Oval 31"/>
            <p:cNvSpPr/>
            <p:nvPr/>
          </p:nvSpPr>
          <p:spPr>
            <a:xfrm>
              <a:off x="2029079" y="5035072"/>
              <a:ext cx="111471" cy="105760"/>
            </a:xfrm>
            <a:prstGeom prst="ellipse">
              <a:avLst/>
            </a:prstGeom>
            <a:solidFill>
              <a:srgbClr val="9DAC5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2170531" y="5030854"/>
              <a:ext cx="111471" cy="105760"/>
            </a:xfrm>
            <a:prstGeom prst="ellipse">
              <a:avLst/>
            </a:prstGeom>
            <a:solidFill>
              <a:srgbClr val="CCB29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2311327" y="5029598"/>
              <a:ext cx="111471" cy="105760"/>
            </a:xfrm>
            <a:prstGeom prst="ellipse">
              <a:avLst/>
            </a:prstGeom>
            <a:solidFill>
              <a:srgbClr val="8C6F4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2447305" y="5030854"/>
              <a:ext cx="111471" cy="105760"/>
            </a:xfrm>
            <a:prstGeom prst="ellipse">
              <a:avLst/>
            </a:prstGeom>
            <a:solidFill>
              <a:srgbClr val="727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2577809" y="5030854"/>
              <a:ext cx="111471" cy="105760"/>
            </a:xfrm>
            <a:prstGeom prst="ellipse">
              <a:avLst/>
            </a:prstGeom>
            <a:solidFill>
              <a:srgbClr val="60604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Oval 36"/>
            <p:cNvSpPr/>
            <p:nvPr/>
          </p:nvSpPr>
          <p:spPr>
            <a:xfrm>
              <a:off x="2719261" y="5030854"/>
              <a:ext cx="111471" cy="105760"/>
            </a:xfrm>
            <a:prstGeom prst="ellipse">
              <a:avLst/>
            </a:prstGeom>
            <a:solidFill>
              <a:srgbClr val="99AA5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2855239" y="5030854"/>
              <a:ext cx="111471" cy="105760"/>
            </a:xfrm>
            <a:prstGeom prst="ellipse">
              <a:avLst/>
            </a:prstGeom>
            <a:solidFill>
              <a:srgbClr val="7C53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2996691" y="5030854"/>
              <a:ext cx="111471" cy="105760"/>
            </a:xfrm>
            <a:prstGeom prst="ellipse">
              <a:avLst/>
            </a:prstGeom>
            <a:solidFill>
              <a:srgbClr val="9C876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TextBox 41"/>
          <p:cNvSpPr txBox="1"/>
          <p:nvPr/>
        </p:nvSpPr>
        <p:spPr>
          <a:xfrm>
            <a:off x="2063552" y="1965851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Geometry: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096000" y="1965851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Voxel colors: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109524" y="4310367"/>
            <a:ext cx="1079083" cy="111234"/>
            <a:chOff x="889437" y="5033816"/>
            <a:chExt cx="1079083" cy="111234"/>
          </a:xfrm>
        </p:grpSpPr>
        <p:sp>
          <p:nvSpPr>
            <p:cNvPr id="45" name="Oval 44"/>
            <p:cNvSpPr/>
            <p:nvPr/>
          </p:nvSpPr>
          <p:spPr>
            <a:xfrm>
              <a:off x="889437" y="5039290"/>
              <a:ext cx="111471" cy="105760"/>
            </a:xfrm>
            <a:prstGeom prst="ellipse">
              <a:avLst/>
            </a:prstGeom>
            <a:solidFill>
              <a:srgbClr val="85594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Oval 45"/>
            <p:cNvSpPr/>
            <p:nvPr/>
          </p:nvSpPr>
          <p:spPr>
            <a:xfrm>
              <a:off x="1030889" y="5035072"/>
              <a:ext cx="111471" cy="105760"/>
            </a:xfrm>
            <a:prstGeom prst="ellipse">
              <a:avLst/>
            </a:prstGeom>
            <a:solidFill>
              <a:srgbClr val="8A606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Oval 46"/>
            <p:cNvSpPr/>
            <p:nvPr/>
          </p:nvSpPr>
          <p:spPr>
            <a:xfrm>
              <a:off x="1171685" y="5033816"/>
              <a:ext cx="111471" cy="105760"/>
            </a:xfrm>
            <a:prstGeom prst="ellipse">
              <a:avLst/>
            </a:prstGeom>
            <a:solidFill>
              <a:srgbClr val="AA826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>
            <a:xfrm>
              <a:off x="1307663" y="5035072"/>
              <a:ext cx="111471" cy="105760"/>
            </a:xfrm>
            <a:prstGeom prst="ellipse">
              <a:avLst/>
            </a:prstGeom>
            <a:solidFill>
              <a:srgbClr val="B47A4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Oval 48"/>
            <p:cNvSpPr/>
            <p:nvPr/>
          </p:nvSpPr>
          <p:spPr>
            <a:xfrm>
              <a:off x="1438167" y="5035072"/>
              <a:ext cx="111471" cy="105760"/>
            </a:xfrm>
            <a:prstGeom prst="ellipse">
              <a:avLst/>
            </a:prstGeom>
            <a:solidFill>
              <a:srgbClr val="6B4D5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Oval 49"/>
            <p:cNvSpPr/>
            <p:nvPr/>
          </p:nvSpPr>
          <p:spPr>
            <a:xfrm>
              <a:off x="1579619" y="5035072"/>
              <a:ext cx="111471" cy="105760"/>
            </a:xfrm>
            <a:prstGeom prst="ellipse">
              <a:avLst/>
            </a:prstGeom>
            <a:solidFill>
              <a:srgbClr val="866A8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Oval 50"/>
            <p:cNvSpPr/>
            <p:nvPr/>
          </p:nvSpPr>
          <p:spPr>
            <a:xfrm>
              <a:off x="1715597" y="5035072"/>
              <a:ext cx="111471" cy="105760"/>
            </a:xfrm>
            <a:prstGeom prst="ellipse">
              <a:avLst/>
            </a:prstGeom>
            <a:solidFill>
              <a:srgbClr val="9A524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1857049" y="5035072"/>
              <a:ext cx="111471" cy="105760"/>
            </a:xfrm>
            <a:prstGeom prst="ellipse">
              <a:avLst/>
            </a:prstGeom>
            <a:solidFill>
              <a:srgbClr val="DF9B6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7249166" y="4306149"/>
            <a:ext cx="1079083" cy="111234"/>
            <a:chOff x="2029079" y="5029598"/>
            <a:chExt cx="1079083" cy="111234"/>
          </a:xfrm>
        </p:grpSpPr>
        <p:sp>
          <p:nvSpPr>
            <p:cNvPr id="54" name="Oval 53"/>
            <p:cNvSpPr/>
            <p:nvPr/>
          </p:nvSpPr>
          <p:spPr>
            <a:xfrm>
              <a:off x="2029079" y="5035072"/>
              <a:ext cx="111471" cy="105760"/>
            </a:xfrm>
            <a:prstGeom prst="ellipse">
              <a:avLst/>
            </a:prstGeom>
            <a:solidFill>
              <a:srgbClr val="9DAC5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Oval 54"/>
            <p:cNvSpPr/>
            <p:nvPr/>
          </p:nvSpPr>
          <p:spPr>
            <a:xfrm>
              <a:off x="2170531" y="5030854"/>
              <a:ext cx="111471" cy="105760"/>
            </a:xfrm>
            <a:prstGeom prst="ellipse">
              <a:avLst/>
            </a:prstGeom>
            <a:solidFill>
              <a:srgbClr val="CCB29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Oval 55"/>
            <p:cNvSpPr/>
            <p:nvPr/>
          </p:nvSpPr>
          <p:spPr>
            <a:xfrm>
              <a:off x="2311327" y="5029598"/>
              <a:ext cx="111471" cy="105760"/>
            </a:xfrm>
            <a:prstGeom prst="ellipse">
              <a:avLst/>
            </a:prstGeom>
            <a:solidFill>
              <a:srgbClr val="8C6F4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Oval 56"/>
            <p:cNvSpPr/>
            <p:nvPr/>
          </p:nvSpPr>
          <p:spPr>
            <a:xfrm>
              <a:off x="2447305" y="5030854"/>
              <a:ext cx="111471" cy="105760"/>
            </a:xfrm>
            <a:prstGeom prst="ellipse">
              <a:avLst/>
            </a:prstGeom>
            <a:solidFill>
              <a:srgbClr val="727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Oval 57"/>
            <p:cNvSpPr/>
            <p:nvPr/>
          </p:nvSpPr>
          <p:spPr>
            <a:xfrm>
              <a:off x="2577809" y="5030854"/>
              <a:ext cx="111471" cy="105760"/>
            </a:xfrm>
            <a:prstGeom prst="ellipse">
              <a:avLst/>
            </a:prstGeom>
            <a:solidFill>
              <a:srgbClr val="60604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Oval 58"/>
            <p:cNvSpPr/>
            <p:nvPr/>
          </p:nvSpPr>
          <p:spPr>
            <a:xfrm>
              <a:off x="2719261" y="5030854"/>
              <a:ext cx="111471" cy="105760"/>
            </a:xfrm>
            <a:prstGeom prst="ellipse">
              <a:avLst/>
            </a:prstGeom>
            <a:solidFill>
              <a:srgbClr val="99AA5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Oval 59"/>
            <p:cNvSpPr/>
            <p:nvPr/>
          </p:nvSpPr>
          <p:spPr>
            <a:xfrm>
              <a:off x="2855239" y="5030854"/>
              <a:ext cx="111471" cy="105760"/>
            </a:xfrm>
            <a:prstGeom prst="ellipse">
              <a:avLst/>
            </a:prstGeom>
            <a:solidFill>
              <a:srgbClr val="7C53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/>
            <p:cNvSpPr/>
            <p:nvPr/>
          </p:nvSpPr>
          <p:spPr>
            <a:xfrm>
              <a:off x="2996691" y="5030854"/>
              <a:ext cx="111471" cy="105760"/>
            </a:xfrm>
            <a:prstGeom prst="ellipse">
              <a:avLst/>
            </a:prstGeom>
            <a:solidFill>
              <a:srgbClr val="9C876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2" name="TextBox 61"/>
          <p:cNvSpPr txBox="1"/>
          <p:nvPr/>
        </p:nvSpPr>
        <p:spPr>
          <a:xfrm>
            <a:off x="5807968" y="4565618"/>
            <a:ext cx="47457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Two problems: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How can we compress the colors efficiently?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Connection between DAG nodes and voxel colors, with fast color lookups during run-time traversal?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43EED9B9-FBB3-3D4C-8CAC-6593E67E7B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0443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92"/>
          <a:stretch/>
        </p:blipFill>
        <p:spPr>
          <a:xfrm>
            <a:off x="1991544" y="2351955"/>
            <a:ext cx="1804156" cy="1481258"/>
          </a:xfrm>
          <a:prstGeom prst="rect">
            <a:avLst/>
          </a:prstGeom>
          <a:solidFill>
            <a:srgbClr val="EEECE1">
              <a:alpha val="43000"/>
            </a:srgbClr>
          </a:solidFill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5C7FF5E-6A67-1B42-8DD2-A9B5CE78595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044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92"/>
          <a:stretch/>
        </p:blipFill>
        <p:spPr>
          <a:xfrm>
            <a:off x="5879976" y="2353580"/>
            <a:ext cx="1800200" cy="1478009"/>
          </a:xfrm>
          <a:prstGeom prst="rect">
            <a:avLst/>
          </a:prstGeom>
          <a:solidFill>
            <a:srgbClr val="EEECE1">
              <a:alpha val="43000"/>
            </a:srgbClr>
          </a:solidFill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3AE9E13-E798-2F49-9BC3-1148E6E125F7}"/>
              </a:ext>
            </a:extLst>
          </p:cNvPr>
          <p:cNvSpPr/>
          <p:nvPr/>
        </p:nvSpPr>
        <p:spPr>
          <a:xfrm>
            <a:off x="838200" y="1237702"/>
            <a:ext cx="10375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v-SE" dirty="0">
                <a:solidFill>
                  <a:srgbClr val="3F3F3F"/>
                </a:solidFill>
              </a:rPr>
              <a:t>DAGs: </a:t>
            </a:r>
            <a:r>
              <a:rPr lang="sv-SE" dirty="0" err="1">
                <a:solidFill>
                  <a:srgbClr val="3F3F3F"/>
                </a:solidFill>
              </a:rPr>
              <a:t>geometry</a:t>
            </a:r>
            <a:r>
              <a:rPr lang="sv-SE" dirty="0">
                <a:solidFill>
                  <a:srgbClr val="3F3F3F"/>
                </a:solidFill>
              </a:rPr>
              <a:t> ~ ≤1 bit per </a:t>
            </a:r>
            <a:r>
              <a:rPr lang="sv-SE" dirty="0" err="1">
                <a:solidFill>
                  <a:srgbClr val="3F3F3F"/>
                </a:solidFill>
              </a:rPr>
              <a:t>voxel</a:t>
            </a:r>
            <a:r>
              <a:rPr lang="sv-SE" dirty="0">
                <a:solidFill>
                  <a:srgbClr val="3F3F3F"/>
                </a:solidFill>
              </a:rPr>
              <a:t> </a:t>
            </a:r>
          </a:p>
          <a:p>
            <a:pPr lvl="0"/>
            <a:r>
              <a:rPr lang="sv-SE" dirty="0">
                <a:solidFill>
                  <a:srgbClr val="3F3F3F"/>
                </a:solidFill>
              </a:rPr>
              <a:t>So, 16-24 bits colors/</a:t>
            </a:r>
            <a:r>
              <a:rPr lang="sv-SE" dirty="0" err="1">
                <a:solidFill>
                  <a:srgbClr val="3F3F3F"/>
                </a:solidFill>
              </a:rPr>
              <a:t>voxel</a:t>
            </a:r>
            <a:r>
              <a:rPr lang="sv-SE" dirty="0">
                <a:solidFill>
                  <a:srgbClr val="3F3F3F"/>
                </a:solidFill>
              </a:rPr>
              <a:t> </a:t>
            </a:r>
            <a:r>
              <a:rPr lang="sv-SE" dirty="0" err="1">
                <a:solidFill>
                  <a:srgbClr val="3F3F3F"/>
                </a:solidFill>
              </a:rPr>
              <a:t>would</a:t>
            </a:r>
            <a:r>
              <a:rPr lang="sv-SE" dirty="0">
                <a:solidFill>
                  <a:srgbClr val="3F3F3F"/>
                </a:solidFill>
              </a:rPr>
              <a:t> be </a:t>
            </a:r>
            <a:r>
              <a:rPr lang="sv-SE" dirty="0" err="1">
                <a:solidFill>
                  <a:srgbClr val="3F3F3F"/>
                </a:solidFill>
              </a:rPr>
              <a:t>devastating</a:t>
            </a:r>
            <a:r>
              <a:rPr lang="sv-SE" dirty="0">
                <a:solidFill>
                  <a:srgbClr val="3F3F3F"/>
                </a:solidFill>
              </a:rPr>
              <a:t> for </a:t>
            </a:r>
            <a:r>
              <a:rPr lang="sv-SE" dirty="0" err="1">
                <a:solidFill>
                  <a:srgbClr val="3F3F3F"/>
                </a:solidFill>
              </a:rPr>
              <a:t>memory</a:t>
            </a:r>
            <a:r>
              <a:rPr lang="sv-SE" dirty="0">
                <a:solidFill>
                  <a:srgbClr val="3F3F3F"/>
                </a:solidFill>
              </a:rPr>
              <a:t> </a:t>
            </a:r>
            <a:r>
              <a:rPr lang="sv-SE" dirty="0" err="1">
                <a:solidFill>
                  <a:srgbClr val="3F3F3F"/>
                </a:solidFill>
              </a:rPr>
              <a:t>consumption</a:t>
            </a:r>
            <a:r>
              <a:rPr lang="sv-SE" dirty="0">
                <a:solidFill>
                  <a:srgbClr val="3F3F3F"/>
                </a:solidFill>
              </a:rPr>
              <a:t> =&gt; </a:t>
            </a:r>
            <a:r>
              <a:rPr lang="sv-SE" dirty="0" err="1">
                <a:solidFill>
                  <a:srgbClr val="3F3F3F"/>
                </a:solidFill>
              </a:rPr>
              <a:t>compression</a:t>
            </a:r>
            <a:r>
              <a:rPr lang="sv-SE" dirty="0">
                <a:solidFill>
                  <a:srgbClr val="3F3F3F"/>
                </a:solidFill>
              </a:rPr>
              <a:t> </a:t>
            </a:r>
            <a:r>
              <a:rPr lang="sv-SE" dirty="0" err="1">
                <a:solidFill>
                  <a:srgbClr val="3F3F3F"/>
                </a:solidFill>
              </a:rPr>
              <a:t>needed</a:t>
            </a:r>
            <a:r>
              <a:rPr lang="sv-SE" dirty="0">
                <a:solidFill>
                  <a:srgbClr val="3F3F3F"/>
                </a:solidFill>
              </a:rPr>
              <a:t>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952623-C741-924C-94C2-C6F9625A9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Course: Voxel DAGs. /Ulf Assarsson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C4FADD-7529-054D-9FD9-D0C1BA0D43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8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DFD2B-9BA0-C745-B806-16DF08E13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Colors </a:t>
            </a:r>
            <a:r>
              <a:rPr lang="mr-IN" dirty="0"/>
              <a:t>–</a:t>
            </a:r>
            <a:r>
              <a:rPr lang="en-US" dirty="0"/>
              <a:t> preserving coherency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558EA2-A118-D449-9094-89B22CE6D1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539"/>
            <a:ext cx="10515600" cy="4658680"/>
          </a:xfrm>
        </p:spPr>
        <p:txBody>
          <a:bodyPr>
            <a:normAutofit/>
          </a:bodyPr>
          <a:lstStyle/>
          <a:p>
            <a:r>
              <a:rPr lang="sv-SE" sz="2000" dirty="0"/>
              <a:t>DAGs: </a:t>
            </a:r>
            <a:r>
              <a:rPr lang="sv-SE" sz="2000" dirty="0" err="1"/>
              <a:t>geometry</a:t>
            </a:r>
            <a:r>
              <a:rPr lang="sv-SE" sz="2000" dirty="0"/>
              <a:t> ~ ≤1 bit per </a:t>
            </a:r>
            <a:r>
              <a:rPr lang="sv-SE" sz="2000" dirty="0" err="1"/>
              <a:t>voxel</a:t>
            </a:r>
            <a:r>
              <a:rPr lang="sv-SE" sz="2000" dirty="0"/>
              <a:t> </a:t>
            </a:r>
          </a:p>
          <a:p>
            <a:r>
              <a:rPr lang="sv-SE" sz="2000" dirty="0"/>
              <a:t>16-24 bits colors/</a:t>
            </a:r>
            <a:r>
              <a:rPr lang="sv-SE" sz="2000" dirty="0" err="1"/>
              <a:t>voxel</a:t>
            </a:r>
            <a:r>
              <a:rPr lang="sv-SE" sz="2000" dirty="0"/>
              <a:t> </a:t>
            </a:r>
            <a:r>
              <a:rPr lang="sv-SE" sz="2000" dirty="0" err="1"/>
              <a:t>would</a:t>
            </a:r>
            <a:r>
              <a:rPr lang="sv-SE" sz="2000" dirty="0"/>
              <a:t> be </a:t>
            </a:r>
            <a:r>
              <a:rPr lang="sv-SE" sz="2000" dirty="0" err="1"/>
              <a:t>devastating</a:t>
            </a:r>
            <a:endParaRPr lang="sv-SE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E88836-CA9A-3A49-A5CE-0D5D5DCB0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Course: Voxel DAGs. /Ulf Assarsson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7E158C-F02C-4349-912E-5EC5C0F2E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E7E9F0-34E4-EC41-B8FA-03EF68ECE5C3}"/>
              </a:ext>
            </a:extLst>
          </p:cNvPr>
          <p:cNvSpPr txBox="1"/>
          <p:nvPr/>
        </p:nvSpPr>
        <p:spPr>
          <a:xfrm>
            <a:off x="7446268" y="78249"/>
            <a:ext cx="4745732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Two problems: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b="1" dirty="0"/>
              <a:t>How can we compress the colors efficiently?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Connection between DAG nodes and voxel colors with fast color lookups during run-time traversal (i.e., visualization) 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E25B98B-686A-AD4B-83B1-20CAA60D095A}"/>
              </a:ext>
            </a:extLst>
          </p:cNvPr>
          <p:cNvSpPr txBox="1"/>
          <p:nvPr/>
        </p:nvSpPr>
        <p:spPr>
          <a:xfrm>
            <a:off x="4854002" y="2159153"/>
            <a:ext cx="7218549" cy="3277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Existing 3D color-compression algorithms give too low compression; we have ~100.000 times higher resolutions, </a:t>
            </a:r>
            <a:r>
              <a:rPr lang="en-US" sz="2300" b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but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mainly </a:t>
            </a:r>
            <a:r>
              <a:rPr lang="en-US" sz="2300" b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surface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 geometry (not gas, smoke, fluids, </a:t>
            </a:r>
            <a:r>
              <a:rPr lang="en-US" sz="2300" dirty="0" err="1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etc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).</a:t>
            </a:r>
          </a:p>
          <a:p>
            <a:pPr marL="457200" indent="-457200" fontAlgn="base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Surfaces are two dimensional (in 3D-space)</a:t>
            </a:r>
            <a:br>
              <a:rPr lang="en-US" sz="23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</a:b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=&gt; makes sense to try using 2D image-compression algorithms (due to the 2D coherency).</a:t>
            </a:r>
          </a:p>
          <a:p>
            <a:pPr marL="913568" lvl="1" indent="-4572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300" b="1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How unfold a surface to a flat image</a:t>
            </a: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?</a:t>
            </a:r>
          </a:p>
          <a:p>
            <a:pPr marL="913568" lvl="1" indent="-457200" fontAlgn="base">
              <a:spcBef>
                <a:spcPct val="0"/>
              </a:spcBef>
              <a:spcAft>
                <a:spcPct val="0"/>
              </a:spcAft>
              <a:buFont typeface="Arial"/>
              <a:buChar char="•"/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Any distortions waste or loose precision. </a:t>
            </a:r>
          </a:p>
        </p:txBody>
      </p:sp>
      <p:pic>
        <p:nvPicPr>
          <p:cNvPr id="8" name="Picture 7" descr="dwarftransp.tif">
            <a:extLst>
              <a:ext uri="{FF2B5EF4-FFF2-40B4-BE49-F238E27FC236}">
                <a16:creationId xmlns:a16="http://schemas.microsoft.com/office/drawing/2014/main" id="{A84B2127-10F7-234F-9925-7AA0D846B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47" y="2002115"/>
            <a:ext cx="2995784" cy="3382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704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hilbert_a.png">
            <a:extLst>
              <a:ext uri="{FF2B5EF4-FFF2-40B4-BE49-F238E27FC236}">
                <a16:creationId xmlns:a16="http://schemas.microsoft.com/office/drawing/2014/main" id="{5491F2BD-3E8E-E84D-91BB-657C1CDF64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92"/>
          <a:stretch/>
        </p:blipFill>
        <p:spPr>
          <a:xfrm>
            <a:off x="2255922" y="4917586"/>
            <a:ext cx="1852397" cy="16259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31DFD2B-9BA0-C745-B806-16DF08E13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Colors </a:t>
            </a:r>
            <a:r>
              <a:rPr lang="mr-IN" dirty="0"/>
              <a:t>–</a:t>
            </a:r>
            <a:r>
              <a:rPr lang="en-US" dirty="0"/>
              <a:t> preserving coherency</a:t>
            </a:r>
            <a:endParaRPr lang="sv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E88836-CA9A-3A49-A5CE-0D5D5DCB0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Course: Voxel DAGs. /Ulf Assarsson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7E158C-F02C-4349-912E-5EC5C0F2E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2059799-DC92-704A-9C38-D51924051E1F}"/>
              </a:ext>
            </a:extLst>
          </p:cNvPr>
          <p:cNvSpPr txBox="1"/>
          <p:nvPr/>
        </p:nvSpPr>
        <p:spPr>
          <a:xfrm>
            <a:off x="295233" y="4507756"/>
            <a:ext cx="4985427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300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Morton order or Hilbert order: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4935167-DF24-4F4A-A852-D76CA4968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7559" y="4957172"/>
            <a:ext cx="1905000" cy="1816100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932CB344-A761-F145-B56B-CB4D78F6726C}"/>
              </a:ext>
            </a:extLst>
          </p:cNvPr>
          <p:cNvGrpSpPr>
            <a:grpSpLocks noChangeAspect="1"/>
          </p:cNvGrpSpPr>
          <p:nvPr/>
        </p:nvGrpSpPr>
        <p:grpSpPr>
          <a:xfrm>
            <a:off x="412752" y="2128219"/>
            <a:ext cx="4286205" cy="2326381"/>
            <a:chOff x="514395" y="1229829"/>
            <a:chExt cx="6231148" cy="3382017"/>
          </a:xfrm>
        </p:grpSpPr>
        <p:pic>
          <p:nvPicPr>
            <p:cNvPr id="44" name="Picture 43" descr="mortontransp.tif">
              <a:extLst>
                <a:ext uri="{FF2B5EF4-FFF2-40B4-BE49-F238E27FC236}">
                  <a16:creationId xmlns:a16="http://schemas.microsoft.com/office/drawing/2014/main" id="{8AAC12B3-233A-2547-896B-61E86EC43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395" y="2461793"/>
              <a:ext cx="3402282" cy="2150053"/>
            </a:xfrm>
            <a:prstGeom prst="rect">
              <a:avLst/>
            </a:prstGeom>
          </p:spPr>
        </p:pic>
        <p:pic>
          <p:nvPicPr>
            <p:cNvPr id="45" name="Picture 44" descr="dwarftransp.tif">
              <a:extLst>
                <a:ext uri="{FF2B5EF4-FFF2-40B4-BE49-F238E27FC236}">
                  <a16:creationId xmlns:a16="http://schemas.microsoft.com/office/drawing/2014/main" id="{68CA10B3-EEFC-C847-A1C8-12656FD2E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49759" y="1229829"/>
              <a:ext cx="2995784" cy="3382017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B58B96-A63B-BC4D-A7B2-F3C422533950}"/>
              </a:ext>
            </a:extLst>
          </p:cNvPr>
          <p:cNvGrpSpPr>
            <a:grpSpLocks noChangeAspect="1"/>
          </p:cNvGrpSpPr>
          <p:nvPr/>
        </p:nvGrpSpPr>
        <p:grpSpPr>
          <a:xfrm>
            <a:off x="4701540" y="2841419"/>
            <a:ext cx="4572000" cy="471843"/>
            <a:chOff x="11872" y="1295662"/>
            <a:chExt cx="9144000" cy="943685"/>
          </a:xfrm>
        </p:grpSpPr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E00D8E95-F2D0-1446-8C65-576E7FBBDBCF}"/>
                </a:ext>
              </a:extLst>
            </p:cNvPr>
            <p:cNvGrpSpPr/>
            <p:nvPr/>
          </p:nvGrpSpPr>
          <p:grpSpPr>
            <a:xfrm>
              <a:off x="11872" y="1295662"/>
              <a:ext cx="9144000" cy="716881"/>
              <a:chOff x="11872" y="1295662"/>
              <a:chExt cx="9144000" cy="716881"/>
            </a:xfrm>
          </p:grpSpPr>
          <p:grpSp>
            <p:nvGrpSpPr>
              <p:cNvPr id="50" name="Group 49">
                <a:extLst>
                  <a:ext uri="{FF2B5EF4-FFF2-40B4-BE49-F238E27FC236}">
                    <a16:creationId xmlns:a16="http://schemas.microsoft.com/office/drawing/2014/main" id="{A0DC87E0-7479-D541-914A-0F16A94C6FBB}"/>
                  </a:ext>
                </a:extLst>
              </p:cNvPr>
              <p:cNvGrpSpPr/>
              <p:nvPr/>
            </p:nvGrpSpPr>
            <p:grpSpPr>
              <a:xfrm>
                <a:off x="11872" y="1295662"/>
                <a:ext cx="9144000" cy="716881"/>
                <a:chOff x="-82519" y="1295662"/>
                <a:chExt cx="9144000" cy="716881"/>
              </a:xfrm>
            </p:grpSpPr>
            <p:pic>
              <p:nvPicPr>
                <p:cNvPr id="54" name="Picture 53" descr="voxelcolorrow.tif">
                  <a:extLst>
                    <a:ext uri="{FF2B5EF4-FFF2-40B4-BE49-F238E27FC236}">
                      <a16:creationId xmlns:a16="http://schemas.microsoft.com/office/drawing/2014/main" id="{FDAC1C8D-41BC-3147-9138-42992C6C9D1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82519" y="1376396"/>
                  <a:ext cx="9144000" cy="483747"/>
                </a:xfrm>
                <a:prstGeom prst="rect">
                  <a:avLst/>
                </a:prstGeom>
              </p:spPr>
            </p:pic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ED1E25A5-15A0-484E-BD46-AF596F05E790}"/>
                    </a:ext>
                  </a:extLst>
                </p:cNvPr>
                <p:cNvSpPr/>
                <p:nvPr/>
              </p:nvSpPr>
              <p:spPr>
                <a:xfrm>
                  <a:off x="2960404" y="1295662"/>
                  <a:ext cx="772279" cy="564481"/>
                </a:xfrm>
                <a:prstGeom prst="rect">
                  <a:avLst/>
                </a:prstGeom>
                <a:gradFill flip="none" rotWithShape="1">
                  <a:gsLst>
                    <a:gs pos="87000">
                      <a:schemeClr val="bg1"/>
                    </a:gs>
                    <a:gs pos="33000">
                      <a:schemeClr val="bg1">
                        <a:alpha val="0"/>
                      </a:schemeClr>
                    </a:gs>
                  </a:gsLst>
                  <a:path path="circle">
                    <a:fillToRect t="100000" r="100000"/>
                  </a:path>
                  <a:tileRect l="-100000" b="-100000"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716A1BBE-9CDC-2F4D-BD26-EDEE27E7BCB4}"/>
                    </a:ext>
                  </a:extLst>
                </p:cNvPr>
                <p:cNvSpPr/>
                <p:nvPr/>
              </p:nvSpPr>
              <p:spPr>
                <a:xfrm flipH="1">
                  <a:off x="5200012" y="1320279"/>
                  <a:ext cx="780856" cy="564481"/>
                </a:xfrm>
                <a:prstGeom prst="rect">
                  <a:avLst/>
                </a:prstGeom>
                <a:gradFill flip="none" rotWithShape="1">
                  <a:gsLst>
                    <a:gs pos="87000">
                      <a:schemeClr val="bg1"/>
                    </a:gs>
                    <a:gs pos="33000">
                      <a:schemeClr val="bg1">
                        <a:alpha val="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5F1F3938-497A-4F40-99E8-4A3FD13DD513}"/>
                    </a:ext>
                  </a:extLst>
                </p:cNvPr>
                <p:cNvSpPr/>
                <p:nvPr/>
              </p:nvSpPr>
              <p:spPr>
                <a:xfrm>
                  <a:off x="3732683" y="1448062"/>
                  <a:ext cx="1467329" cy="564481"/>
                </a:xfrm>
                <a:prstGeom prst="rect">
                  <a:avLst/>
                </a:prstGeom>
                <a:solidFill>
                  <a:srgbClr val="FFFFFF"/>
                </a:solidFill>
                <a:ln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92E5E6D7-157A-034C-88DD-72F93BAEDA18}"/>
                  </a:ext>
                </a:extLst>
              </p:cNvPr>
              <p:cNvSpPr/>
              <p:nvPr/>
            </p:nvSpPr>
            <p:spPr>
              <a:xfrm>
                <a:off x="4238958" y="1535918"/>
                <a:ext cx="154457" cy="163030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F75F257-216C-DE45-85E6-1D929F3E06CC}"/>
                  </a:ext>
                </a:extLst>
              </p:cNvPr>
              <p:cNvSpPr/>
              <p:nvPr/>
            </p:nvSpPr>
            <p:spPr>
              <a:xfrm>
                <a:off x="4469614" y="1535918"/>
                <a:ext cx="154457" cy="163030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5B8B0B80-777F-0543-A686-E18AB6DC69C0}"/>
                  </a:ext>
                </a:extLst>
              </p:cNvPr>
              <p:cNvSpPr/>
              <p:nvPr/>
            </p:nvSpPr>
            <p:spPr>
              <a:xfrm>
                <a:off x="4700270" y="1535918"/>
                <a:ext cx="154457" cy="163030"/>
              </a:xfrm>
              <a:prstGeom prst="ellipse">
                <a:avLst/>
              </a:prstGeom>
              <a:ln>
                <a:noFill/>
              </a:ln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1E012888-4C65-F245-8824-1C941B84049A}"/>
                </a:ext>
              </a:extLst>
            </p:cNvPr>
            <p:cNvCxnSpPr/>
            <p:nvPr/>
          </p:nvCxnSpPr>
          <p:spPr>
            <a:xfrm>
              <a:off x="183820" y="2239347"/>
              <a:ext cx="8764871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BCCD57D-2BCE-7B4E-93A3-BF76B61F5BD4}"/>
              </a:ext>
            </a:extLst>
          </p:cNvPr>
          <p:cNvGrpSpPr>
            <a:grpSpLocks noChangeAspect="1"/>
          </p:cNvGrpSpPr>
          <p:nvPr/>
        </p:nvGrpSpPr>
        <p:grpSpPr>
          <a:xfrm>
            <a:off x="9315111" y="1756613"/>
            <a:ext cx="2662688" cy="2678020"/>
            <a:chOff x="954433" y="81722"/>
            <a:chExt cx="6616700" cy="6654800"/>
          </a:xfrm>
        </p:grpSpPr>
        <p:pic>
          <p:nvPicPr>
            <p:cNvPr id="59" name="Picture 58" descr="voxelcolors8.tiff">
              <a:extLst>
                <a:ext uri="{FF2B5EF4-FFF2-40B4-BE49-F238E27FC236}">
                  <a16:creationId xmlns:a16="http://schemas.microsoft.com/office/drawing/2014/main" id="{FEE12F89-938C-5A42-BACF-DA8450B8FF3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433" y="81722"/>
              <a:ext cx="6616700" cy="6654800"/>
            </a:xfrm>
            <a:prstGeom prst="rect">
              <a:avLst/>
            </a:prstGeom>
          </p:spPr>
        </p:pic>
        <p:sp>
          <p:nvSpPr>
            <p:cNvPr id="60" name="Freeform 59">
              <a:extLst>
                <a:ext uri="{FF2B5EF4-FFF2-40B4-BE49-F238E27FC236}">
                  <a16:creationId xmlns:a16="http://schemas.microsoft.com/office/drawing/2014/main" id="{D4E20CF8-2C5C-F043-948A-B134721EE2B6}"/>
                </a:ext>
              </a:extLst>
            </p:cNvPr>
            <p:cNvSpPr/>
            <p:nvPr/>
          </p:nvSpPr>
          <p:spPr>
            <a:xfrm>
              <a:off x="1203185" y="342587"/>
              <a:ext cx="1228252" cy="1219942"/>
            </a:xfrm>
            <a:custGeom>
              <a:avLst/>
              <a:gdLst>
                <a:gd name="connsiteX0" fmla="*/ 0 w 1228252"/>
                <a:gd name="connsiteY0" fmla="*/ 8355 h 1219942"/>
                <a:gd name="connsiteX1" fmla="*/ 417773 w 1228252"/>
                <a:gd name="connsiteY1" fmla="*/ 8355 h 1219942"/>
                <a:gd name="connsiteX2" fmla="*/ 16711 w 1228252"/>
                <a:gd name="connsiteY2" fmla="*/ 409432 h 1219942"/>
                <a:gd name="connsiteX3" fmla="*/ 417773 w 1228252"/>
                <a:gd name="connsiteY3" fmla="*/ 401077 h 1219942"/>
                <a:gd name="connsiteX4" fmla="*/ 827190 w 1228252"/>
                <a:gd name="connsiteY4" fmla="*/ 8355 h 1219942"/>
                <a:gd name="connsiteX5" fmla="*/ 1228252 w 1228252"/>
                <a:gd name="connsiteY5" fmla="*/ 0 h 1219942"/>
                <a:gd name="connsiteX6" fmla="*/ 827190 w 1228252"/>
                <a:gd name="connsiteY6" fmla="*/ 401077 h 1219942"/>
                <a:gd name="connsiteX7" fmla="*/ 1219897 w 1228252"/>
                <a:gd name="connsiteY7" fmla="*/ 392721 h 1219942"/>
                <a:gd name="connsiteX8" fmla="*/ 8356 w 1228252"/>
                <a:gd name="connsiteY8" fmla="*/ 818865 h 1219942"/>
                <a:gd name="connsiteX9" fmla="*/ 409418 w 1228252"/>
                <a:gd name="connsiteY9" fmla="*/ 810510 h 1219942"/>
                <a:gd name="connsiteX10" fmla="*/ 16711 w 1228252"/>
                <a:gd name="connsiteY10" fmla="*/ 1219942 h 1219942"/>
                <a:gd name="connsiteX11" fmla="*/ 426129 w 1228252"/>
                <a:gd name="connsiteY11" fmla="*/ 1219942 h 1219942"/>
                <a:gd name="connsiteX12" fmla="*/ 818835 w 1228252"/>
                <a:gd name="connsiteY12" fmla="*/ 810510 h 1219942"/>
                <a:gd name="connsiteX13" fmla="*/ 1219897 w 1228252"/>
                <a:gd name="connsiteY13" fmla="*/ 810510 h 1219942"/>
                <a:gd name="connsiteX14" fmla="*/ 827190 w 1228252"/>
                <a:gd name="connsiteY14" fmla="*/ 1219942 h 1219942"/>
                <a:gd name="connsiteX15" fmla="*/ 1219897 w 1228252"/>
                <a:gd name="connsiteY15" fmla="*/ 1219942 h 1219942"/>
                <a:gd name="connsiteX16" fmla="*/ 1219897 w 1228252"/>
                <a:gd name="connsiteY16" fmla="*/ 1219942 h 12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28252" h="1219942">
                  <a:moveTo>
                    <a:pt x="0" y="8355"/>
                  </a:moveTo>
                  <a:lnTo>
                    <a:pt x="417773" y="8355"/>
                  </a:lnTo>
                  <a:lnTo>
                    <a:pt x="16711" y="409432"/>
                  </a:lnTo>
                  <a:lnTo>
                    <a:pt x="417773" y="401077"/>
                  </a:lnTo>
                  <a:lnTo>
                    <a:pt x="827190" y="8355"/>
                  </a:lnTo>
                  <a:lnTo>
                    <a:pt x="1228252" y="0"/>
                  </a:lnTo>
                  <a:lnTo>
                    <a:pt x="827190" y="401077"/>
                  </a:lnTo>
                  <a:lnTo>
                    <a:pt x="1219897" y="392721"/>
                  </a:lnTo>
                  <a:lnTo>
                    <a:pt x="8356" y="818865"/>
                  </a:lnTo>
                  <a:lnTo>
                    <a:pt x="409418" y="810510"/>
                  </a:lnTo>
                  <a:lnTo>
                    <a:pt x="16711" y="1219942"/>
                  </a:lnTo>
                  <a:lnTo>
                    <a:pt x="426129" y="1219942"/>
                  </a:lnTo>
                  <a:lnTo>
                    <a:pt x="818835" y="810510"/>
                  </a:lnTo>
                  <a:lnTo>
                    <a:pt x="1219897" y="810510"/>
                  </a:lnTo>
                  <a:lnTo>
                    <a:pt x="827190" y="1219942"/>
                  </a:lnTo>
                  <a:lnTo>
                    <a:pt x="1219897" y="1219942"/>
                  </a:lnTo>
                  <a:lnTo>
                    <a:pt x="1219897" y="1219942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Freeform 60">
              <a:extLst>
                <a:ext uri="{FF2B5EF4-FFF2-40B4-BE49-F238E27FC236}">
                  <a16:creationId xmlns:a16="http://schemas.microsoft.com/office/drawing/2014/main" id="{E2C9AA08-19EB-4544-9E37-C2DA29191B35}"/>
                </a:ext>
              </a:extLst>
            </p:cNvPr>
            <p:cNvSpPr/>
            <p:nvPr/>
          </p:nvSpPr>
          <p:spPr>
            <a:xfrm>
              <a:off x="2826137" y="342587"/>
              <a:ext cx="1228252" cy="1219942"/>
            </a:xfrm>
            <a:custGeom>
              <a:avLst/>
              <a:gdLst>
                <a:gd name="connsiteX0" fmla="*/ 0 w 1228252"/>
                <a:gd name="connsiteY0" fmla="*/ 8355 h 1219942"/>
                <a:gd name="connsiteX1" fmla="*/ 417773 w 1228252"/>
                <a:gd name="connsiteY1" fmla="*/ 8355 h 1219942"/>
                <a:gd name="connsiteX2" fmla="*/ 16711 w 1228252"/>
                <a:gd name="connsiteY2" fmla="*/ 409432 h 1219942"/>
                <a:gd name="connsiteX3" fmla="*/ 417773 w 1228252"/>
                <a:gd name="connsiteY3" fmla="*/ 401077 h 1219942"/>
                <a:gd name="connsiteX4" fmla="*/ 827190 w 1228252"/>
                <a:gd name="connsiteY4" fmla="*/ 8355 h 1219942"/>
                <a:gd name="connsiteX5" fmla="*/ 1228252 w 1228252"/>
                <a:gd name="connsiteY5" fmla="*/ 0 h 1219942"/>
                <a:gd name="connsiteX6" fmla="*/ 827190 w 1228252"/>
                <a:gd name="connsiteY6" fmla="*/ 401077 h 1219942"/>
                <a:gd name="connsiteX7" fmla="*/ 1219897 w 1228252"/>
                <a:gd name="connsiteY7" fmla="*/ 392721 h 1219942"/>
                <a:gd name="connsiteX8" fmla="*/ 8356 w 1228252"/>
                <a:gd name="connsiteY8" fmla="*/ 818865 h 1219942"/>
                <a:gd name="connsiteX9" fmla="*/ 409418 w 1228252"/>
                <a:gd name="connsiteY9" fmla="*/ 810510 h 1219942"/>
                <a:gd name="connsiteX10" fmla="*/ 16711 w 1228252"/>
                <a:gd name="connsiteY10" fmla="*/ 1219942 h 1219942"/>
                <a:gd name="connsiteX11" fmla="*/ 426129 w 1228252"/>
                <a:gd name="connsiteY11" fmla="*/ 1219942 h 1219942"/>
                <a:gd name="connsiteX12" fmla="*/ 818835 w 1228252"/>
                <a:gd name="connsiteY12" fmla="*/ 810510 h 1219942"/>
                <a:gd name="connsiteX13" fmla="*/ 1219897 w 1228252"/>
                <a:gd name="connsiteY13" fmla="*/ 810510 h 1219942"/>
                <a:gd name="connsiteX14" fmla="*/ 827190 w 1228252"/>
                <a:gd name="connsiteY14" fmla="*/ 1219942 h 1219942"/>
                <a:gd name="connsiteX15" fmla="*/ 1219897 w 1228252"/>
                <a:gd name="connsiteY15" fmla="*/ 1219942 h 1219942"/>
                <a:gd name="connsiteX16" fmla="*/ 1219897 w 1228252"/>
                <a:gd name="connsiteY16" fmla="*/ 1219942 h 12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28252" h="1219942">
                  <a:moveTo>
                    <a:pt x="0" y="8355"/>
                  </a:moveTo>
                  <a:lnTo>
                    <a:pt x="417773" y="8355"/>
                  </a:lnTo>
                  <a:lnTo>
                    <a:pt x="16711" y="409432"/>
                  </a:lnTo>
                  <a:lnTo>
                    <a:pt x="417773" y="401077"/>
                  </a:lnTo>
                  <a:lnTo>
                    <a:pt x="827190" y="8355"/>
                  </a:lnTo>
                  <a:lnTo>
                    <a:pt x="1228252" y="0"/>
                  </a:lnTo>
                  <a:lnTo>
                    <a:pt x="827190" y="401077"/>
                  </a:lnTo>
                  <a:lnTo>
                    <a:pt x="1219897" y="392721"/>
                  </a:lnTo>
                  <a:lnTo>
                    <a:pt x="8356" y="818865"/>
                  </a:lnTo>
                  <a:lnTo>
                    <a:pt x="409418" y="810510"/>
                  </a:lnTo>
                  <a:lnTo>
                    <a:pt x="16711" y="1219942"/>
                  </a:lnTo>
                  <a:lnTo>
                    <a:pt x="426129" y="1219942"/>
                  </a:lnTo>
                  <a:lnTo>
                    <a:pt x="818835" y="810510"/>
                  </a:lnTo>
                  <a:lnTo>
                    <a:pt x="1219897" y="810510"/>
                  </a:lnTo>
                  <a:lnTo>
                    <a:pt x="827190" y="1219942"/>
                  </a:lnTo>
                  <a:lnTo>
                    <a:pt x="1219897" y="1219942"/>
                  </a:lnTo>
                  <a:lnTo>
                    <a:pt x="1219897" y="1219942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Freeform 61">
              <a:extLst>
                <a:ext uri="{FF2B5EF4-FFF2-40B4-BE49-F238E27FC236}">
                  <a16:creationId xmlns:a16="http://schemas.microsoft.com/office/drawing/2014/main" id="{E5CE222F-0275-434B-85C1-64C01832CD2B}"/>
                </a:ext>
              </a:extLst>
            </p:cNvPr>
            <p:cNvSpPr/>
            <p:nvPr/>
          </p:nvSpPr>
          <p:spPr>
            <a:xfrm>
              <a:off x="1203185" y="1965603"/>
              <a:ext cx="1228252" cy="1219942"/>
            </a:xfrm>
            <a:custGeom>
              <a:avLst/>
              <a:gdLst>
                <a:gd name="connsiteX0" fmla="*/ 0 w 1228252"/>
                <a:gd name="connsiteY0" fmla="*/ 8355 h 1219942"/>
                <a:gd name="connsiteX1" fmla="*/ 417773 w 1228252"/>
                <a:gd name="connsiteY1" fmla="*/ 8355 h 1219942"/>
                <a:gd name="connsiteX2" fmla="*/ 16711 w 1228252"/>
                <a:gd name="connsiteY2" fmla="*/ 409432 h 1219942"/>
                <a:gd name="connsiteX3" fmla="*/ 417773 w 1228252"/>
                <a:gd name="connsiteY3" fmla="*/ 401077 h 1219942"/>
                <a:gd name="connsiteX4" fmla="*/ 827190 w 1228252"/>
                <a:gd name="connsiteY4" fmla="*/ 8355 h 1219942"/>
                <a:gd name="connsiteX5" fmla="*/ 1228252 w 1228252"/>
                <a:gd name="connsiteY5" fmla="*/ 0 h 1219942"/>
                <a:gd name="connsiteX6" fmla="*/ 827190 w 1228252"/>
                <a:gd name="connsiteY6" fmla="*/ 401077 h 1219942"/>
                <a:gd name="connsiteX7" fmla="*/ 1219897 w 1228252"/>
                <a:gd name="connsiteY7" fmla="*/ 392721 h 1219942"/>
                <a:gd name="connsiteX8" fmla="*/ 8356 w 1228252"/>
                <a:gd name="connsiteY8" fmla="*/ 818865 h 1219942"/>
                <a:gd name="connsiteX9" fmla="*/ 409418 w 1228252"/>
                <a:gd name="connsiteY9" fmla="*/ 810510 h 1219942"/>
                <a:gd name="connsiteX10" fmla="*/ 16711 w 1228252"/>
                <a:gd name="connsiteY10" fmla="*/ 1219942 h 1219942"/>
                <a:gd name="connsiteX11" fmla="*/ 426129 w 1228252"/>
                <a:gd name="connsiteY11" fmla="*/ 1219942 h 1219942"/>
                <a:gd name="connsiteX12" fmla="*/ 818835 w 1228252"/>
                <a:gd name="connsiteY12" fmla="*/ 810510 h 1219942"/>
                <a:gd name="connsiteX13" fmla="*/ 1219897 w 1228252"/>
                <a:gd name="connsiteY13" fmla="*/ 810510 h 1219942"/>
                <a:gd name="connsiteX14" fmla="*/ 827190 w 1228252"/>
                <a:gd name="connsiteY14" fmla="*/ 1219942 h 1219942"/>
                <a:gd name="connsiteX15" fmla="*/ 1219897 w 1228252"/>
                <a:gd name="connsiteY15" fmla="*/ 1219942 h 1219942"/>
                <a:gd name="connsiteX16" fmla="*/ 1219897 w 1228252"/>
                <a:gd name="connsiteY16" fmla="*/ 1219942 h 12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28252" h="1219942">
                  <a:moveTo>
                    <a:pt x="0" y="8355"/>
                  </a:moveTo>
                  <a:lnTo>
                    <a:pt x="417773" y="8355"/>
                  </a:lnTo>
                  <a:lnTo>
                    <a:pt x="16711" y="409432"/>
                  </a:lnTo>
                  <a:lnTo>
                    <a:pt x="417773" y="401077"/>
                  </a:lnTo>
                  <a:lnTo>
                    <a:pt x="827190" y="8355"/>
                  </a:lnTo>
                  <a:lnTo>
                    <a:pt x="1228252" y="0"/>
                  </a:lnTo>
                  <a:lnTo>
                    <a:pt x="827190" y="401077"/>
                  </a:lnTo>
                  <a:lnTo>
                    <a:pt x="1219897" y="392721"/>
                  </a:lnTo>
                  <a:lnTo>
                    <a:pt x="8356" y="818865"/>
                  </a:lnTo>
                  <a:lnTo>
                    <a:pt x="409418" y="810510"/>
                  </a:lnTo>
                  <a:lnTo>
                    <a:pt x="16711" y="1219942"/>
                  </a:lnTo>
                  <a:lnTo>
                    <a:pt x="426129" y="1219942"/>
                  </a:lnTo>
                  <a:lnTo>
                    <a:pt x="818835" y="810510"/>
                  </a:lnTo>
                  <a:lnTo>
                    <a:pt x="1219897" y="810510"/>
                  </a:lnTo>
                  <a:lnTo>
                    <a:pt x="827190" y="1219942"/>
                  </a:lnTo>
                  <a:lnTo>
                    <a:pt x="1219897" y="1219942"/>
                  </a:lnTo>
                  <a:lnTo>
                    <a:pt x="1219897" y="1219942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>
              <a:extLst>
                <a:ext uri="{FF2B5EF4-FFF2-40B4-BE49-F238E27FC236}">
                  <a16:creationId xmlns:a16="http://schemas.microsoft.com/office/drawing/2014/main" id="{5CA851DE-3121-3D43-B13F-7003570CB1F3}"/>
                </a:ext>
              </a:extLst>
            </p:cNvPr>
            <p:cNvSpPr/>
            <p:nvPr/>
          </p:nvSpPr>
          <p:spPr>
            <a:xfrm>
              <a:off x="2826137" y="1965603"/>
              <a:ext cx="1228252" cy="1219942"/>
            </a:xfrm>
            <a:custGeom>
              <a:avLst/>
              <a:gdLst>
                <a:gd name="connsiteX0" fmla="*/ 0 w 1228252"/>
                <a:gd name="connsiteY0" fmla="*/ 8355 h 1219942"/>
                <a:gd name="connsiteX1" fmla="*/ 417773 w 1228252"/>
                <a:gd name="connsiteY1" fmla="*/ 8355 h 1219942"/>
                <a:gd name="connsiteX2" fmla="*/ 16711 w 1228252"/>
                <a:gd name="connsiteY2" fmla="*/ 409432 h 1219942"/>
                <a:gd name="connsiteX3" fmla="*/ 417773 w 1228252"/>
                <a:gd name="connsiteY3" fmla="*/ 401077 h 1219942"/>
                <a:gd name="connsiteX4" fmla="*/ 827190 w 1228252"/>
                <a:gd name="connsiteY4" fmla="*/ 8355 h 1219942"/>
                <a:gd name="connsiteX5" fmla="*/ 1228252 w 1228252"/>
                <a:gd name="connsiteY5" fmla="*/ 0 h 1219942"/>
                <a:gd name="connsiteX6" fmla="*/ 827190 w 1228252"/>
                <a:gd name="connsiteY6" fmla="*/ 401077 h 1219942"/>
                <a:gd name="connsiteX7" fmla="*/ 1219897 w 1228252"/>
                <a:gd name="connsiteY7" fmla="*/ 392721 h 1219942"/>
                <a:gd name="connsiteX8" fmla="*/ 8356 w 1228252"/>
                <a:gd name="connsiteY8" fmla="*/ 818865 h 1219942"/>
                <a:gd name="connsiteX9" fmla="*/ 409418 w 1228252"/>
                <a:gd name="connsiteY9" fmla="*/ 810510 h 1219942"/>
                <a:gd name="connsiteX10" fmla="*/ 16711 w 1228252"/>
                <a:gd name="connsiteY10" fmla="*/ 1219942 h 1219942"/>
                <a:gd name="connsiteX11" fmla="*/ 426129 w 1228252"/>
                <a:gd name="connsiteY11" fmla="*/ 1219942 h 1219942"/>
                <a:gd name="connsiteX12" fmla="*/ 818835 w 1228252"/>
                <a:gd name="connsiteY12" fmla="*/ 810510 h 1219942"/>
                <a:gd name="connsiteX13" fmla="*/ 1219897 w 1228252"/>
                <a:gd name="connsiteY13" fmla="*/ 810510 h 1219942"/>
                <a:gd name="connsiteX14" fmla="*/ 827190 w 1228252"/>
                <a:gd name="connsiteY14" fmla="*/ 1219942 h 1219942"/>
                <a:gd name="connsiteX15" fmla="*/ 1219897 w 1228252"/>
                <a:gd name="connsiteY15" fmla="*/ 1219942 h 1219942"/>
                <a:gd name="connsiteX16" fmla="*/ 1219897 w 1228252"/>
                <a:gd name="connsiteY16" fmla="*/ 1219942 h 12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28252" h="1219942">
                  <a:moveTo>
                    <a:pt x="0" y="8355"/>
                  </a:moveTo>
                  <a:lnTo>
                    <a:pt x="417773" y="8355"/>
                  </a:lnTo>
                  <a:lnTo>
                    <a:pt x="16711" y="409432"/>
                  </a:lnTo>
                  <a:lnTo>
                    <a:pt x="417773" y="401077"/>
                  </a:lnTo>
                  <a:lnTo>
                    <a:pt x="827190" y="8355"/>
                  </a:lnTo>
                  <a:lnTo>
                    <a:pt x="1228252" y="0"/>
                  </a:lnTo>
                  <a:lnTo>
                    <a:pt x="827190" y="401077"/>
                  </a:lnTo>
                  <a:lnTo>
                    <a:pt x="1219897" y="392721"/>
                  </a:lnTo>
                  <a:lnTo>
                    <a:pt x="8356" y="818865"/>
                  </a:lnTo>
                  <a:lnTo>
                    <a:pt x="409418" y="810510"/>
                  </a:lnTo>
                  <a:lnTo>
                    <a:pt x="16711" y="1219942"/>
                  </a:lnTo>
                  <a:lnTo>
                    <a:pt x="426129" y="1219942"/>
                  </a:lnTo>
                  <a:lnTo>
                    <a:pt x="818835" y="810510"/>
                  </a:lnTo>
                  <a:lnTo>
                    <a:pt x="1219897" y="810510"/>
                  </a:lnTo>
                  <a:lnTo>
                    <a:pt x="827190" y="1219942"/>
                  </a:lnTo>
                  <a:lnTo>
                    <a:pt x="1219897" y="1219942"/>
                  </a:lnTo>
                  <a:lnTo>
                    <a:pt x="1219897" y="1219942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Freeform 63">
              <a:extLst>
                <a:ext uri="{FF2B5EF4-FFF2-40B4-BE49-F238E27FC236}">
                  <a16:creationId xmlns:a16="http://schemas.microsoft.com/office/drawing/2014/main" id="{276F5384-1919-6547-88C3-E2EA2421AE27}"/>
                </a:ext>
              </a:extLst>
            </p:cNvPr>
            <p:cNvSpPr/>
            <p:nvPr/>
          </p:nvSpPr>
          <p:spPr>
            <a:xfrm>
              <a:off x="4457452" y="342587"/>
              <a:ext cx="1228252" cy="1219942"/>
            </a:xfrm>
            <a:custGeom>
              <a:avLst/>
              <a:gdLst>
                <a:gd name="connsiteX0" fmla="*/ 0 w 1228252"/>
                <a:gd name="connsiteY0" fmla="*/ 8355 h 1219942"/>
                <a:gd name="connsiteX1" fmla="*/ 417773 w 1228252"/>
                <a:gd name="connsiteY1" fmla="*/ 8355 h 1219942"/>
                <a:gd name="connsiteX2" fmla="*/ 16711 w 1228252"/>
                <a:gd name="connsiteY2" fmla="*/ 409432 h 1219942"/>
                <a:gd name="connsiteX3" fmla="*/ 417773 w 1228252"/>
                <a:gd name="connsiteY3" fmla="*/ 401077 h 1219942"/>
                <a:gd name="connsiteX4" fmla="*/ 827190 w 1228252"/>
                <a:gd name="connsiteY4" fmla="*/ 8355 h 1219942"/>
                <a:gd name="connsiteX5" fmla="*/ 1228252 w 1228252"/>
                <a:gd name="connsiteY5" fmla="*/ 0 h 1219942"/>
                <a:gd name="connsiteX6" fmla="*/ 827190 w 1228252"/>
                <a:gd name="connsiteY6" fmla="*/ 401077 h 1219942"/>
                <a:gd name="connsiteX7" fmla="*/ 1219897 w 1228252"/>
                <a:gd name="connsiteY7" fmla="*/ 392721 h 1219942"/>
                <a:gd name="connsiteX8" fmla="*/ 8356 w 1228252"/>
                <a:gd name="connsiteY8" fmla="*/ 818865 h 1219942"/>
                <a:gd name="connsiteX9" fmla="*/ 409418 w 1228252"/>
                <a:gd name="connsiteY9" fmla="*/ 810510 h 1219942"/>
                <a:gd name="connsiteX10" fmla="*/ 16711 w 1228252"/>
                <a:gd name="connsiteY10" fmla="*/ 1219942 h 1219942"/>
                <a:gd name="connsiteX11" fmla="*/ 426129 w 1228252"/>
                <a:gd name="connsiteY11" fmla="*/ 1219942 h 1219942"/>
                <a:gd name="connsiteX12" fmla="*/ 818835 w 1228252"/>
                <a:gd name="connsiteY12" fmla="*/ 810510 h 1219942"/>
                <a:gd name="connsiteX13" fmla="*/ 1219897 w 1228252"/>
                <a:gd name="connsiteY13" fmla="*/ 810510 h 1219942"/>
                <a:gd name="connsiteX14" fmla="*/ 827190 w 1228252"/>
                <a:gd name="connsiteY14" fmla="*/ 1219942 h 1219942"/>
                <a:gd name="connsiteX15" fmla="*/ 1219897 w 1228252"/>
                <a:gd name="connsiteY15" fmla="*/ 1219942 h 1219942"/>
                <a:gd name="connsiteX16" fmla="*/ 1219897 w 1228252"/>
                <a:gd name="connsiteY16" fmla="*/ 1219942 h 12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28252" h="1219942">
                  <a:moveTo>
                    <a:pt x="0" y="8355"/>
                  </a:moveTo>
                  <a:lnTo>
                    <a:pt x="417773" y="8355"/>
                  </a:lnTo>
                  <a:lnTo>
                    <a:pt x="16711" y="409432"/>
                  </a:lnTo>
                  <a:lnTo>
                    <a:pt x="417773" y="401077"/>
                  </a:lnTo>
                  <a:lnTo>
                    <a:pt x="827190" y="8355"/>
                  </a:lnTo>
                  <a:lnTo>
                    <a:pt x="1228252" y="0"/>
                  </a:lnTo>
                  <a:lnTo>
                    <a:pt x="827190" y="401077"/>
                  </a:lnTo>
                  <a:lnTo>
                    <a:pt x="1219897" y="392721"/>
                  </a:lnTo>
                  <a:lnTo>
                    <a:pt x="8356" y="818865"/>
                  </a:lnTo>
                  <a:lnTo>
                    <a:pt x="409418" y="810510"/>
                  </a:lnTo>
                  <a:lnTo>
                    <a:pt x="16711" y="1219942"/>
                  </a:lnTo>
                  <a:lnTo>
                    <a:pt x="426129" y="1219942"/>
                  </a:lnTo>
                  <a:lnTo>
                    <a:pt x="818835" y="810510"/>
                  </a:lnTo>
                  <a:lnTo>
                    <a:pt x="1219897" y="810510"/>
                  </a:lnTo>
                  <a:lnTo>
                    <a:pt x="827190" y="1219942"/>
                  </a:lnTo>
                  <a:lnTo>
                    <a:pt x="1219897" y="1219942"/>
                  </a:lnTo>
                  <a:lnTo>
                    <a:pt x="1219897" y="1219942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Freeform 64">
              <a:extLst>
                <a:ext uri="{FF2B5EF4-FFF2-40B4-BE49-F238E27FC236}">
                  <a16:creationId xmlns:a16="http://schemas.microsoft.com/office/drawing/2014/main" id="{E79D5022-30B1-1E40-BE2B-47F9F0580A93}"/>
                </a:ext>
              </a:extLst>
            </p:cNvPr>
            <p:cNvSpPr/>
            <p:nvPr/>
          </p:nvSpPr>
          <p:spPr>
            <a:xfrm>
              <a:off x="4457452" y="1965603"/>
              <a:ext cx="1228252" cy="1219942"/>
            </a:xfrm>
            <a:custGeom>
              <a:avLst/>
              <a:gdLst>
                <a:gd name="connsiteX0" fmla="*/ 0 w 1228252"/>
                <a:gd name="connsiteY0" fmla="*/ 8355 h 1219942"/>
                <a:gd name="connsiteX1" fmla="*/ 417773 w 1228252"/>
                <a:gd name="connsiteY1" fmla="*/ 8355 h 1219942"/>
                <a:gd name="connsiteX2" fmla="*/ 16711 w 1228252"/>
                <a:gd name="connsiteY2" fmla="*/ 409432 h 1219942"/>
                <a:gd name="connsiteX3" fmla="*/ 417773 w 1228252"/>
                <a:gd name="connsiteY3" fmla="*/ 401077 h 1219942"/>
                <a:gd name="connsiteX4" fmla="*/ 827190 w 1228252"/>
                <a:gd name="connsiteY4" fmla="*/ 8355 h 1219942"/>
                <a:gd name="connsiteX5" fmla="*/ 1228252 w 1228252"/>
                <a:gd name="connsiteY5" fmla="*/ 0 h 1219942"/>
                <a:gd name="connsiteX6" fmla="*/ 827190 w 1228252"/>
                <a:gd name="connsiteY6" fmla="*/ 401077 h 1219942"/>
                <a:gd name="connsiteX7" fmla="*/ 1219897 w 1228252"/>
                <a:gd name="connsiteY7" fmla="*/ 392721 h 1219942"/>
                <a:gd name="connsiteX8" fmla="*/ 8356 w 1228252"/>
                <a:gd name="connsiteY8" fmla="*/ 818865 h 1219942"/>
                <a:gd name="connsiteX9" fmla="*/ 409418 w 1228252"/>
                <a:gd name="connsiteY9" fmla="*/ 810510 h 1219942"/>
                <a:gd name="connsiteX10" fmla="*/ 16711 w 1228252"/>
                <a:gd name="connsiteY10" fmla="*/ 1219942 h 1219942"/>
                <a:gd name="connsiteX11" fmla="*/ 426129 w 1228252"/>
                <a:gd name="connsiteY11" fmla="*/ 1219942 h 1219942"/>
                <a:gd name="connsiteX12" fmla="*/ 818835 w 1228252"/>
                <a:gd name="connsiteY12" fmla="*/ 810510 h 1219942"/>
                <a:gd name="connsiteX13" fmla="*/ 1219897 w 1228252"/>
                <a:gd name="connsiteY13" fmla="*/ 810510 h 1219942"/>
                <a:gd name="connsiteX14" fmla="*/ 827190 w 1228252"/>
                <a:gd name="connsiteY14" fmla="*/ 1219942 h 1219942"/>
                <a:gd name="connsiteX15" fmla="*/ 1219897 w 1228252"/>
                <a:gd name="connsiteY15" fmla="*/ 1219942 h 1219942"/>
                <a:gd name="connsiteX16" fmla="*/ 1219897 w 1228252"/>
                <a:gd name="connsiteY16" fmla="*/ 1219942 h 12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28252" h="1219942">
                  <a:moveTo>
                    <a:pt x="0" y="8355"/>
                  </a:moveTo>
                  <a:lnTo>
                    <a:pt x="417773" y="8355"/>
                  </a:lnTo>
                  <a:lnTo>
                    <a:pt x="16711" y="409432"/>
                  </a:lnTo>
                  <a:lnTo>
                    <a:pt x="417773" y="401077"/>
                  </a:lnTo>
                  <a:lnTo>
                    <a:pt x="827190" y="8355"/>
                  </a:lnTo>
                  <a:lnTo>
                    <a:pt x="1228252" y="0"/>
                  </a:lnTo>
                  <a:lnTo>
                    <a:pt x="827190" y="401077"/>
                  </a:lnTo>
                  <a:lnTo>
                    <a:pt x="1219897" y="392721"/>
                  </a:lnTo>
                  <a:lnTo>
                    <a:pt x="8356" y="818865"/>
                  </a:lnTo>
                  <a:lnTo>
                    <a:pt x="409418" y="810510"/>
                  </a:lnTo>
                  <a:lnTo>
                    <a:pt x="16711" y="1219942"/>
                  </a:lnTo>
                  <a:lnTo>
                    <a:pt x="426129" y="1219942"/>
                  </a:lnTo>
                  <a:lnTo>
                    <a:pt x="818835" y="810510"/>
                  </a:lnTo>
                  <a:lnTo>
                    <a:pt x="1219897" y="810510"/>
                  </a:lnTo>
                  <a:lnTo>
                    <a:pt x="827190" y="1219942"/>
                  </a:lnTo>
                  <a:lnTo>
                    <a:pt x="1219897" y="1219942"/>
                  </a:lnTo>
                  <a:lnTo>
                    <a:pt x="1219897" y="1219942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Freeform 65">
              <a:extLst>
                <a:ext uri="{FF2B5EF4-FFF2-40B4-BE49-F238E27FC236}">
                  <a16:creationId xmlns:a16="http://schemas.microsoft.com/office/drawing/2014/main" id="{AEBD181F-BD91-284E-AB45-60473F9EA0BA}"/>
                </a:ext>
              </a:extLst>
            </p:cNvPr>
            <p:cNvSpPr/>
            <p:nvPr/>
          </p:nvSpPr>
          <p:spPr>
            <a:xfrm>
              <a:off x="6080412" y="342587"/>
              <a:ext cx="1228252" cy="1219942"/>
            </a:xfrm>
            <a:custGeom>
              <a:avLst/>
              <a:gdLst>
                <a:gd name="connsiteX0" fmla="*/ 0 w 1228252"/>
                <a:gd name="connsiteY0" fmla="*/ 8355 h 1219942"/>
                <a:gd name="connsiteX1" fmla="*/ 417773 w 1228252"/>
                <a:gd name="connsiteY1" fmla="*/ 8355 h 1219942"/>
                <a:gd name="connsiteX2" fmla="*/ 16711 w 1228252"/>
                <a:gd name="connsiteY2" fmla="*/ 409432 h 1219942"/>
                <a:gd name="connsiteX3" fmla="*/ 417773 w 1228252"/>
                <a:gd name="connsiteY3" fmla="*/ 401077 h 1219942"/>
                <a:gd name="connsiteX4" fmla="*/ 827190 w 1228252"/>
                <a:gd name="connsiteY4" fmla="*/ 8355 h 1219942"/>
                <a:gd name="connsiteX5" fmla="*/ 1228252 w 1228252"/>
                <a:gd name="connsiteY5" fmla="*/ 0 h 1219942"/>
                <a:gd name="connsiteX6" fmla="*/ 827190 w 1228252"/>
                <a:gd name="connsiteY6" fmla="*/ 401077 h 1219942"/>
                <a:gd name="connsiteX7" fmla="*/ 1219897 w 1228252"/>
                <a:gd name="connsiteY7" fmla="*/ 392721 h 1219942"/>
                <a:gd name="connsiteX8" fmla="*/ 8356 w 1228252"/>
                <a:gd name="connsiteY8" fmla="*/ 818865 h 1219942"/>
                <a:gd name="connsiteX9" fmla="*/ 409418 w 1228252"/>
                <a:gd name="connsiteY9" fmla="*/ 810510 h 1219942"/>
                <a:gd name="connsiteX10" fmla="*/ 16711 w 1228252"/>
                <a:gd name="connsiteY10" fmla="*/ 1219942 h 1219942"/>
                <a:gd name="connsiteX11" fmla="*/ 426129 w 1228252"/>
                <a:gd name="connsiteY11" fmla="*/ 1219942 h 1219942"/>
                <a:gd name="connsiteX12" fmla="*/ 818835 w 1228252"/>
                <a:gd name="connsiteY12" fmla="*/ 810510 h 1219942"/>
                <a:gd name="connsiteX13" fmla="*/ 1219897 w 1228252"/>
                <a:gd name="connsiteY13" fmla="*/ 810510 h 1219942"/>
                <a:gd name="connsiteX14" fmla="*/ 827190 w 1228252"/>
                <a:gd name="connsiteY14" fmla="*/ 1219942 h 1219942"/>
                <a:gd name="connsiteX15" fmla="*/ 1219897 w 1228252"/>
                <a:gd name="connsiteY15" fmla="*/ 1219942 h 1219942"/>
                <a:gd name="connsiteX16" fmla="*/ 1219897 w 1228252"/>
                <a:gd name="connsiteY16" fmla="*/ 1219942 h 12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28252" h="1219942">
                  <a:moveTo>
                    <a:pt x="0" y="8355"/>
                  </a:moveTo>
                  <a:lnTo>
                    <a:pt x="417773" y="8355"/>
                  </a:lnTo>
                  <a:lnTo>
                    <a:pt x="16711" y="409432"/>
                  </a:lnTo>
                  <a:lnTo>
                    <a:pt x="417773" y="401077"/>
                  </a:lnTo>
                  <a:lnTo>
                    <a:pt x="827190" y="8355"/>
                  </a:lnTo>
                  <a:lnTo>
                    <a:pt x="1228252" y="0"/>
                  </a:lnTo>
                  <a:lnTo>
                    <a:pt x="827190" y="401077"/>
                  </a:lnTo>
                  <a:lnTo>
                    <a:pt x="1219897" y="392721"/>
                  </a:lnTo>
                  <a:lnTo>
                    <a:pt x="8356" y="818865"/>
                  </a:lnTo>
                  <a:lnTo>
                    <a:pt x="409418" y="810510"/>
                  </a:lnTo>
                  <a:lnTo>
                    <a:pt x="16711" y="1219942"/>
                  </a:lnTo>
                  <a:lnTo>
                    <a:pt x="426129" y="1219942"/>
                  </a:lnTo>
                  <a:lnTo>
                    <a:pt x="818835" y="810510"/>
                  </a:lnTo>
                  <a:lnTo>
                    <a:pt x="1219897" y="810510"/>
                  </a:lnTo>
                  <a:lnTo>
                    <a:pt x="827190" y="1219942"/>
                  </a:lnTo>
                  <a:lnTo>
                    <a:pt x="1219897" y="1219942"/>
                  </a:lnTo>
                  <a:lnTo>
                    <a:pt x="1219897" y="1219942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Freeform 66">
              <a:extLst>
                <a:ext uri="{FF2B5EF4-FFF2-40B4-BE49-F238E27FC236}">
                  <a16:creationId xmlns:a16="http://schemas.microsoft.com/office/drawing/2014/main" id="{9A33CCEB-2E09-E741-AFE4-B394323C88BD}"/>
                </a:ext>
              </a:extLst>
            </p:cNvPr>
            <p:cNvSpPr/>
            <p:nvPr/>
          </p:nvSpPr>
          <p:spPr>
            <a:xfrm>
              <a:off x="6080412" y="1965603"/>
              <a:ext cx="1228252" cy="1219942"/>
            </a:xfrm>
            <a:custGeom>
              <a:avLst/>
              <a:gdLst>
                <a:gd name="connsiteX0" fmla="*/ 0 w 1228252"/>
                <a:gd name="connsiteY0" fmla="*/ 8355 h 1219942"/>
                <a:gd name="connsiteX1" fmla="*/ 417773 w 1228252"/>
                <a:gd name="connsiteY1" fmla="*/ 8355 h 1219942"/>
                <a:gd name="connsiteX2" fmla="*/ 16711 w 1228252"/>
                <a:gd name="connsiteY2" fmla="*/ 409432 h 1219942"/>
                <a:gd name="connsiteX3" fmla="*/ 417773 w 1228252"/>
                <a:gd name="connsiteY3" fmla="*/ 401077 h 1219942"/>
                <a:gd name="connsiteX4" fmla="*/ 827190 w 1228252"/>
                <a:gd name="connsiteY4" fmla="*/ 8355 h 1219942"/>
                <a:gd name="connsiteX5" fmla="*/ 1228252 w 1228252"/>
                <a:gd name="connsiteY5" fmla="*/ 0 h 1219942"/>
                <a:gd name="connsiteX6" fmla="*/ 827190 w 1228252"/>
                <a:gd name="connsiteY6" fmla="*/ 401077 h 1219942"/>
                <a:gd name="connsiteX7" fmla="*/ 1219897 w 1228252"/>
                <a:gd name="connsiteY7" fmla="*/ 392721 h 1219942"/>
                <a:gd name="connsiteX8" fmla="*/ 8356 w 1228252"/>
                <a:gd name="connsiteY8" fmla="*/ 818865 h 1219942"/>
                <a:gd name="connsiteX9" fmla="*/ 409418 w 1228252"/>
                <a:gd name="connsiteY9" fmla="*/ 810510 h 1219942"/>
                <a:gd name="connsiteX10" fmla="*/ 16711 w 1228252"/>
                <a:gd name="connsiteY10" fmla="*/ 1219942 h 1219942"/>
                <a:gd name="connsiteX11" fmla="*/ 426129 w 1228252"/>
                <a:gd name="connsiteY11" fmla="*/ 1219942 h 1219942"/>
                <a:gd name="connsiteX12" fmla="*/ 818835 w 1228252"/>
                <a:gd name="connsiteY12" fmla="*/ 810510 h 1219942"/>
                <a:gd name="connsiteX13" fmla="*/ 1219897 w 1228252"/>
                <a:gd name="connsiteY13" fmla="*/ 810510 h 1219942"/>
                <a:gd name="connsiteX14" fmla="*/ 827190 w 1228252"/>
                <a:gd name="connsiteY14" fmla="*/ 1219942 h 1219942"/>
                <a:gd name="connsiteX15" fmla="*/ 1219897 w 1228252"/>
                <a:gd name="connsiteY15" fmla="*/ 1219942 h 1219942"/>
                <a:gd name="connsiteX16" fmla="*/ 1219897 w 1228252"/>
                <a:gd name="connsiteY16" fmla="*/ 1219942 h 12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228252" h="1219942">
                  <a:moveTo>
                    <a:pt x="0" y="8355"/>
                  </a:moveTo>
                  <a:lnTo>
                    <a:pt x="417773" y="8355"/>
                  </a:lnTo>
                  <a:lnTo>
                    <a:pt x="16711" y="409432"/>
                  </a:lnTo>
                  <a:lnTo>
                    <a:pt x="417773" y="401077"/>
                  </a:lnTo>
                  <a:lnTo>
                    <a:pt x="827190" y="8355"/>
                  </a:lnTo>
                  <a:lnTo>
                    <a:pt x="1228252" y="0"/>
                  </a:lnTo>
                  <a:lnTo>
                    <a:pt x="827190" y="401077"/>
                  </a:lnTo>
                  <a:lnTo>
                    <a:pt x="1219897" y="392721"/>
                  </a:lnTo>
                  <a:lnTo>
                    <a:pt x="8356" y="818865"/>
                  </a:lnTo>
                  <a:lnTo>
                    <a:pt x="409418" y="810510"/>
                  </a:lnTo>
                  <a:lnTo>
                    <a:pt x="16711" y="1219942"/>
                  </a:lnTo>
                  <a:lnTo>
                    <a:pt x="426129" y="1219942"/>
                  </a:lnTo>
                  <a:lnTo>
                    <a:pt x="818835" y="810510"/>
                  </a:lnTo>
                  <a:lnTo>
                    <a:pt x="1219897" y="810510"/>
                  </a:lnTo>
                  <a:lnTo>
                    <a:pt x="827190" y="1219942"/>
                  </a:lnTo>
                  <a:lnTo>
                    <a:pt x="1219897" y="1219942"/>
                  </a:lnTo>
                  <a:lnTo>
                    <a:pt x="1219897" y="1219942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AF515C8A-8108-EC42-B0B9-CF2F7641C34D}"/>
                </a:ext>
              </a:extLst>
            </p:cNvPr>
            <p:cNvCxnSpPr>
              <a:endCxn id="61" idx="0"/>
            </p:cNvCxnSpPr>
            <p:nvPr/>
          </p:nvCxnSpPr>
          <p:spPr>
            <a:xfrm flipV="1">
              <a:off x="2431437" y="350942"/>
              <a:ext cx="394700" cy="121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3F0B4D5C-9B23-AD4E-8C16-42EB899A0F66}"/>
                </a:ext>
              </a:extLst>
            </p:cNvPr>
            <p:cNvCxnSpPr>
              <a:stCxn id="62" idx="0"/>
            </p:cNvCxnSpPr>
            <p:nvPr/>
          </p:nvCxnSpPr>
          <p:spPr>
            <a:xfrm flipV="1">
              <a:off x="1203185" y="1562530"/>
              <a:ext cx="2851204" cy="41142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7CE0D2C2-75E2-C746-9044-C93F4BC2D91A}"/>
                </a:ext>
              </a:extLst>
            </p:cNvPr>
            <p:cNvCxnSpPr>
              <a:stCxn id="62" idx="15"/>
              <a:endCxn id="63" idx="0"/>
            </p:cNvCxnSpPr>
            <p:nvPr/>
          </p:nvCxnSpPr>
          <p:spPr>
            <a:xfrm flipV="1">
              <a:off x="2423082" y="1973958"/>
              <a:ext cx="403055" cy="121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873F4264-370F-8A40-B198-F367C27D3C4A}"/>
                </a:ext>
              </a:extLst>
            </p:cNvPr>
            <p:cNvCxnSpPr/>
            <p:nvPr/>
          </p:nvCxnSpPr>
          <p:spPr>
            <a:xfrm flipV="1">
              <a:off x="4054389" y="342587"/>
              <a:ext cx="403063" cy="2842958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57CEF216-B97A-ED41-8B1B-62F88EBF1053}"/>
                </a:ext>
              </a:extLst>
            </p:cNvPr>
            <p:cNvCxnSpPr/>
            <p:nvPr/>
          </p:nvCxnSpPr>
          <p:spPr>
            <a:xfrm flipV="1">
              <a:off x="5685705" y="342587"/>
              <a:ext cx="394707" cy="1219944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0B913A66-9880-C441-8D1C-E616CB29C2EA}"/>
                </a:ext>
              </a:extLst>
            </p:cNvPr>
            <p:cNvCxnSpPr>
              <a:stCxn id="65" idx="15"/>
              <a:endCxn id="67" idx="0"/>
            </p:cNvCxnSpPr>
            <p:nvPr/>
          </p:nvCxnSpPr>
          <p:spPr>
            <a:xfrm flipV="1">
              <a:off x="5677349" y="1973958"/>
              <a:ext cx="403063" cy="121158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726B9C48-B034-634B-A8EE-7D9A69AB3738}"/>
                </a:ext>
              </a:extLst>
            </p:cNvPr>
            <p:cNvCxnSpPr>
              <a:stCxn id="65" idx="0"/>
              <a:endCxn id="66" idx="15"/>
            </p:cNvCxnSpPr>
            <p:nvPr/>
          </p:nvCxnSpPr>
          <p:spPr>
            <a:xfrm flipV="1">
              <a:off x="4457452" y="1562529"/>
              <a:ext cx="2842857" cy="41142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Freeform 74">
              <a:extLst>
                <a:ext uri="{FF2B5EF4-FFF2-40B4-BE49-F238E27FC236}">
                  <a16:creationId xmlns:a16="http://schemas.microsoft.com/office/drawing/2014/main" id="{937503E7-3239-5247-A7FD-0338EDC69CBB}"/>
                </a:ext>
              </a:extLst>
            </p:cNvPr>
            <p:cNvSpPr/>
            <p:nvPr/>
          </p:nvSpPr>
          <p:spPr>
            <a:xfrm>
              <a:off x="1203185" y="3592982"/>
              <a:ext cx="1228252" cy="392721"/>
            </a:xfrm>
            <a:custGeom>
              <a:avLst/>
              <a:gdLst>
                <a:gd name="connsiteX0" fmla="*/ 0 w 1228252"/>
                <a:gd name="connsiteY0" fmla="*/ 0 h 392721"/>
                <a:gd name="connsiteX1" fmla="*/ 409418 w 1228252"/>
                <a:gd name="connsiteY1" fmla="*/ 0 h 392721"/>
                <a:gd name="connsiteX2" fmla="*/ 8356 w 1228252"/>
                <a:gd name="connsiteY2" fmla="*/ 392721 h 392721"/>
                <a:gd name="connsiteX3" fmla="*/ 409418 w 1228252"/>
                <a:gd name="connsiteY3" fmla="*/ 392721 h 392721"/>
                <a:gd name="connsiteX4" fmla="*/ 818835 w 1228252"/>
                <a:gd name="connsiteY4" fmla="*/ 0 h 392721"/>
                <a:gd name="connsiteX5" fmla="*/ 1228252 w 1228252"/>
                <a:gd name="connsiteY5" fmla="*/ 0 h 392721"/>
                <a:gd name="connsiteX6" fmla="*/ 818835 w 1228252"/>
                <a:gd name="connsiteY6" fmla="*/ 392721 h 392721"/>
                <a:gd name="connsiteX7" fmla="*/ 1228252 w 1228252"/>
                <a:gd name="connsiteY7" fmla="*/ 392721 h 3927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28252" h="392721">
                  <a:moveTo>
                    <a:pt x="0" y="0"/>
                  </a:moveTo>
                  <a:lnTo>
                    <a:pt x="409418" y="0"/>
                  </a:lnTo>
                  <a:lnTo>
                    <a:pt x="8356" y="392721"/>
                  </a:lnTo>
                  <a:lnTo>
                    <a:pt x="409418" y="392721"/>
                  </a:lnTo>
                  <a:lnTo>
                    <a:pt x="818835" y="0"/>
                  </a:lnTo>
                  <a:lnTo>
                    <a:pt x="1228252" y="0"/>
                  </a:lnTo>
                  <a:lnTo>
                    <a:pt x="818835" y="392721"/>
                  </a:lnTo>
                  <a:lnTo>
                    <a:pt x="1228252" y="392721"/>
                  </a:lnTo>
                </a:path>
              </a:pathLst>
            </a:cu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9D820ECB-CDC0-8542-9881-E3D5FBAA63C9}"/>
                </a:ext>
              </a:extLst>
            </p:cNvPr>
            <p:cNvCxnSpPr>
              <a:stCxn id="67" idx="15"/>
              <a:endCxn id="75" idx="0"/>
            </p:cNvCxnSpPr>
            <p:nvPr/>
          </p:nvCxnSpPr>
          <p:spPr>
            <a:xfrm flipH="1">
              <a:off x="1203185" y="3185545"/>
              <a:ext cx="6097124" cy="40743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A840E1F1-F642-0747-A496-5C5D718F564D}"/>
              </a:ext>
            </a:extLst>
          </p:cNvPr>
          <p:cNvSpPr/>
          <p:nvPr/>
        </p:nvSpPr>
        <p:spPr>
          <a:xfrm>
            <a:off x="1957104" y="3560161"/>
            <a:ext cx="795967" cy="720090"/>
          </a:xfrm>
          <a:prstGeom prst="rect">
            <a:avLst/>
          </a:prstGeom>
          <a:gradFill flip="none" rotWithShape="1">
            <a:gsLst>
              <a:gs pos="50000">
                <a:srgbClr val="FFFFFF">
                  <a:alpha val="90000"/>
                </a:srgb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9123A3E-4974-9E46-85FB-823EC4D7C4E9}"/>
              </a:ext>
            </a:extLst>
          </p:cNvPr>
          <p:cNvGrpSpPr/>
          <p:nvPr/>
        </p:nvGrpSpPr>
        <p:grpSpPr>
          <a:xfrm>
            <a:off x="2825208" y="3690591"/>
            <a:ext cx="374754" cy="459230"/>
            <a:chOff x="4107305" y="3678056"/>
            <a:chExt cx="374754" cy="459230"/>
          </a:xfrm>
        </p:grpSpPr>
        <p:sp>
          <p:nvSpPr>
            <p:cNvPr id="18" name="Freeform 17">
              <a:extLst>
                <a:ext uri="{FF2B5EF4-FFF2-40B4-BE49-F238E27FC236}">
                  <a16:creationId xmlns:a16="http://schemas.microsoft.com/office/drawing/2014/main" id="{249595E4-7D78-E94E-9E25-CC20FD32BBB1}"/>
                </a:ext>
              </a:extLst>
            </p:cNvPr>
            <p:cNvSpPr/>
            <p:nvPr/>
          </p:nvSpPr>
          <p:spPr>
            <a:xfrm>
              <a:off x="4107305" y="3678056"/>
              <a:ext cx="374754" cy="459230"/>
            </a:xfrm>
            <a:custGeom>
              <a:avLst/>
              <a:gdLst>
                <a:gd name="connsiteX0" fmla="*/ 29980 w 374754"/>
                <a:gd name="connsiteY0" fmla="*/ 382250 h 449705"/>
                <a:gd name="connsiteX1" fmla="*/ 0 w 374754"/>
                <a:gd name="connsiteY1" fmla="*/ 112427 h 449705"/>
                <a:gd name="connsiteX2" fmla="*/ 209862 w 374754"/>
                <a:gd name="connsiteY2" fmla="*/ 0 h 449705"/>
                <a:gd name="connsiteX3" fmla="*/ 217357 w 374754"/>
                <a:gd name="connsiteY3" fmla="*/ 269823 h 449705"/>
                <a:gd name="connsiteX4" fmla="*/ 374754 w 374754"/>
                <a:gd name="connsiteY4" fmla="*/ 322289 h 449705"/>
                <a:gd name="connsiteX5" fmla="*/ 217357 w 374754"/>
                <a:gd name="connsiteY5" fmla="*/ 449705 h 449705"/>
                <a:gd name="connsiteX6" fmla="*/ 209862 w 374754"/>
                <a:gd name="connsiteY6" fmla="*/ 187377 h 449705"/>
                <a:gd name="connsiteX7" fmla="*/ 7495 w 374754"/>
                <a:gd name="connsiteY7" fmla="*/ 119922 h 449705"/>
                <a:gd name="connsiteX8" fmla="*/ 7495 w 374754"/>
                <a:gd name="connsiteY8" fmla="*/ 119922 h 449705"/>
                <a:gd name="connsiteX0" fmla="*/ 29980 w 374754"/>
                <a:gd name="connsiteY0" fmla="*/ 382250 h 449705"/>
                <a:gd name="connsiteX1" fmla="*/ 0 w 374754"/>
                <a:gd name="connsiteY1" fmla="*/ 112427 h 449705"/>
                <a:gd name="connsiteX2" fmla="*/ 209862 w 374754"/>
                <a:gd name="connsiteY2" fmla="*/ 0 h 449705"/>
                <a:gd name="connsiteX3" fmla="*/ 230057 w 374754"/>
                <a:gd name="connsiteY3" fmla="*/ 272998 h 449705"/>
                <a:gd name="connsiteX4" fmla="*/ 374754 w 374754"/>
                <a:gd name="connsiteY4" fmla="*/ 322289 h 449705"/>
                <a:gd name="connsiteX5" fmla="*/ 217357 w 374754"/>
                <a:gd name="connsiteY5" fmla="*/ 449705 h 449705"/>
                <a:gd name="connsiteX6" fmla="*/ 209862 w 374754"/>
                <a:gd name="connsiteY6" fmla="*/ 187377 h 449705"/>
                <a:gd name="connsiteX7" fmla="*/ 7495 w 374754"/>
                <a:gd name="connsiteY7" fmla="*/ 119922 h 449705"/>
                <a:gd name="connsiteX8" fmla="*/ 7495 w 374754"/>
                <a:gd name="connsiteY8" fmla="*/ 119922 h 449705"/>
                <a:gd name="connsiteX0" fmla="*/ 29980 w 374754"/>
                <a:gd name="connsiteY0" fmla="*/ 394950 h 462405"/>
                <a:gd name="connsiteX1" fmla="*/ 0 w 374754"/>
                <a:gd name="connsiteY1" fmla="*/ 125127 h 462405"/>
                <a:gd name="connsiteX2" fmla="*/ 232087 w 374754"/>
                <a:gd name="connsiteY2" fmla="*/ 0 h 462405"/>
                <a:gd name="connsiteX3" fmla="*/ 230057 w 374754"/>
                <a:gd name="connsiteY3" fmla="*/ 285698 h 462405"/>
                <a:gd name="connsiteX4" fmla="*/ 374754 w 374754"/>
                <a:gd name="connsiteY4" fmla="*/ 334989 h 462405"/>
                <a:gd name="connsiteX5" fmla="*/ 217357 w 374754"/>
                <a:gd name="connsiteY5" fmla="*/ 462405 h 462405"/>
                <a:gd name="connsiteX6" fmla="*/ 209862 w 374754"/>
                <a:gd name="connsiteY6" fmla="*/ 200077 h 462405"/>
                <a:gd name="connsiteX7" fmla="*/ 7495 w 374754"/>
                <a:gd name="connsiteY7" fmla="*/ 132622 h 462405"/>
                <a:gd name="connsiteX8" fmla="*/ 7495 w 374754"/>
                <a:gd name="connsiteY8" fmla="*/ 132622 h 462405"/>
                <a:gd name="connsiteX0" fmla="*/ 29980 w 374754"/>
                <a:gd name="connsiteY0" fmla="*/ 391775 h 459230"/>
                <a:gd name="connsiteX1" fmla="*/ 0 w 374754"/>
                <a:gd name="connsiteY1" fmla="*/ 121952 h 459230"/>
                <a:gd name="connsiteX2" fmla="*/ 219387 w 374754"/>
                <a:gd name="connsiteY2" fmla="*/ 0 h 459230"/>
                <a:gd name="connsiteX3" fmla="*/ 230057 w 374754"/>
                <a:gd name="connsiteY3" fmla="*/ 282523 h 459230"/>
                <a:gd name="connsiteX4" fmla="*/ 374754 w 374754"/>
                <a:gd name="connsiteY4" fmla="*/ 331814 h 459230"/>
                <a:gd name="connsiteX5" fmla="*/ 217357 w 374754"/>
                <a:gd name="connsiteY5" fmla="*/ 459230 h 459230"/>
                <a:gd name="connsiteX6" fmla="*/ 209862 w 374754"/>
                <a:gd name="connsiteY6" fmla="*/ 196902 h 459230"/>
                <a:gd name="connsiteX7" fmla="*/ 7495 w 374754"/>
                <a:gd name="connsiteY7" fmla="*/ 129447 h 459230"/>
                <a:gd name="connsiteX8" fmla="*/ 7495 w 374754"/>
                <a:gd name="connsiteY8" fmla="*/ 129447 h 4592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4754" h="459230">
                  <a:moveTo>
                    <a:pt x="29980" y="391775"/>
                  </a:moveTo>
                  <a:lnTo>
                    <a:pt x="0" y="121952"/>
                  </a:lnTo>
                  <a:lnTo>
                    <a:pt x="219387" y="0"/>
                  </a:lnTo>
                  <a:cubicBezTo>
                    <a:pt x="218710" y="95233"/>
                    <a:pt x="230734" y="187290"/>
                    <a:pt x="230057" y="282523"/>
                  </a:cubicBezTo>
                  <a:lnTo>
                    <a:pt x="374754" y="331814"/>
                  </a:lnTo>
                  <a:lnTo>
                    <a:pt x="217357" y="459230"/>
                  </a:lnTo>
                  <a:lnTo>
                    <a:pt x="209862" y="196902"/>
                  </a:lnTo>
                  <a:lnTo>
                    <a:pt x="7495" y="129447"/>
                  </a:lnTo>
                  <a:lnTo>
                    <a:pt x="7495" y="129447"/>
                  </a:lnTo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1429B6F7-B9C9-A84E-9A21-EC6901E0B18B}"/>
                </a:ext>
              </a:extLst>
            </p:cNvPr>
            <p:cNvCxnSpPr>
              <a:cxnSpLocks/>
              <a:stCxn id="18" idx="6"/>
            </p:cNvCxnSpPr>
            <p:nvPr/>
          </p:nvCxnSpPr>
          <p:spPr>
            <a:xfrm flipV="1">
              <a:off x="4317167" y="3737606"/>
              <a:ext cx="164892" cy="13735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6C5622D-29DB-964D-B25D-E2DAE1172BEF}"/>
                </a:ext>
              </a:extLst>
            </p:cNvPr>
            <p:cNvCxnSpPr>
              <a:cxnSpLocks/>
              <a:stCxn id="18" idx="4"/>
            </p:cNvCxnSpPr>
            <p:nvPr/>
          </p:nvCxnSpPr>
          <p:spPr>
            <a:xfrm flipV="1">
              <a:off x="4482059" y="3738498"/>
              <a:ext cx="0" cy="27137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3E3F464-6D1E-A94A-8406-C9A103AC83A3}"/>
                </a:ext>
              </a:extLst>
            </p:cNvPr>
            <p:cNvCxnSpPr>
              <a:cxnSpLocks/>
              <a:endCxn id="18" idx="2"/>
            </p:cNvCxnSpPr>
            <p:nvPr/>
          </p:nvCxnSpPr>
          <p:spPr>
            <a:xfrm flipH="1" flipV="1">
              <a:off x="4326692" y="3678056"/>
              <a:ext cx="155367" cy="60442"/>
            </a:xfrm>
            <a:prstGeom prst="line">
              <a:avLst/>
            </a:prstGeom>
            <a:ln w="127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385390A-5FEC-234C-997D-02D0C20A7DEF}"/>
                </a:ext>
              </a:extLst>
            </p:cNvPr>
            <p:cNvCxnSpPr>
              <a:cxnSpLocks/>
              <a:stCxn id="18" idx="5"/>
              <a:endCxn id="18" idx="0"/>
            </p:cNvCxnSpPr>
            <p:nvPr/>
          </p:nvCxnSpPr>
          <p:spPr>
            <a:xfrm flipH="1" flipV="1">
              <a:off x="4137285" y="4069831"/>
              <a:ext cx="187377" cy="6745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E0E4341F-AA50-2541-91E4-19AE0E1859F2}"/>
              </a:ext>
            </a:extLst>
          </p:cNvPr>
          <p:cNvSpPr txBox="1"/>
          <p:nvPr/>
        </p:nvSpPr>
        <p:spPr>
          <a:xfrm>
            <a:off x="7446268" y="78249"/>
            <a:ext cx="4745732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Two problems: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b="1" dirty="0"/>
              <a:t>How can we compress the colors efficiently?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Connection between DAG nodes and voxel colors with fast color lookups during run-time traversal (i.e., visualization) ?</a:t>
            </a: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F819015-0A19-6F4D-AE7D-B298308FD21C}"/>
              </a:ext>
            </a:extLst>
          </p:cNvPr>
          <p:cNvSpPr/>
          <p:nvPr/>
        </p:nvSpPr>
        <p:spPr>
          <a:xfrm>
            <a:off x="4490020" y="4191247"/>
            <a:ext cx="6435920" cy="2062103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err="1"/>
              <a:t>Serializing</a:t>
            </a:r>
            <a:r>
              <a:rPr lang="sv-SE" sz="1600" dirty="0"/>
              <a:t> all the 3D </a:t>
            </a:r>
            <a:r>
              <a:rPr lang="sv-SE" sz="1600" dirty="0" err="1"/>
              <a:t>voxels</a:t>
            </a:r>
            <a:r>
              <a:rPr lang="sv-SE" sz="1600" dirty="0"/>
              <a:t> </a:t>
            </a:r>
            <a:r>
              <a:rPr lang="sv-SE" sz="1600" dirty="0" err="1"/>
              <a:t>accoring</a:t>
            </a:r>
            <a:r>
              <a:rPr lang="sv-SE" sz="1600" dirty="0"/>
              <a:t> to a 3D-space-filling </a:t>
            </a:r>
            <a:r>
              <a:rPr lang="sv-SE" sz="1600" dirty="0" err="1"/>
              <a:t>curve</a:t>
            </a:r>
            <a:r>
              <a:rPr lang="sv-SE" sz="1600" dirty="0"/>
              <a:t> (</a:t>
            </a:r>
            <a:r>
              <a:rPr lang="sv-SE" sz="1600" dirty="0" err="1"/>
              <a:t>e.g</a:t>
            </a:r>
            <a:r>
              <a:rPr lang="sv-SE" sz="1600" dirty="0"/>
              <a:t>., Morton order) </a:t>
            </a:r>
            <a:r>
              <a:rPr lang="sv-SE" sz="1600" dirty="0" err="1"/>
              <a:t>into</a:t>
            </a:r>
            <a:r>
              <a:rPr lang="sv-SE" sz="1600" dirty="0"/>
              <a:t> a 1D </a:t>
            </a:r>
            <a:r>
              <a:rPr lang="sv-SE" sz="1600" dirty="0" err="1"/>
              <a:t>stream</a:t>
            </a:r>
            <a:r>
              <a:rPr lang="sv-SE" sz="1600" dirty="0"/>
              <a:t> gives </a:t>
            </a:r>
            <a:r>
              <a:rPr lang="sv-SE" sz="1600" dirty="0" err="1"/>
              <a:t>us</a:t>
            </a:r>
            <a:r>
              <a:rPr lang="sv-SE" sz="1600" dirty="0"/>
              <a:t> </a:t>
            </a:r>
            <a:r>
              <a:rPr lang="sv-SE" sz="1600" dirty="0" err="1"/>
              <a:t>reasons</a:t>
            </a:r>
            <a:r>
              <a:rPr lang="sv-SE" sz="1600" dirty="0"/>
              <a:t> to </a:t>
            </a:r>
            <a:r>
              <a:rPr lang="sv-SE" sz="1600" dirty="0" err="1"/>
              <a:t>believe</a:t>
            </a:r>
            <a:r>
              <a:rPr lang="sv-SE" sz="1600" dirty="0"/>
              <a:t> </a:t>
            </a:r>
            <a:r>
              <a:rPr lang="sv-SE" sz="1600" dirty="0" err="1"/>
              <a:t>we</a:t>
            </a:r>
            <a:r>
              <a:rPr lang="sv-SE" sz="1600" dirty="0"/>
              <a:t> </a:t>
            </a:r>
            <a:r>
              <a:rPr lang="sv-SE" sz="1600" dirty="0" err="1"/>
              <a:t>maintain</a:t>
            </a:r>
            <a:r>
              <a:rPr lang="sv-SE" sz="1600" dirty="0"/>
              <a:t> (</a:t>
            </a:r>
            <a:r>
              <a:rPr lang="sv-SE" sz="1600" dirty="0" err="1"/>
              <a:t>much</a:t>
            </a:r>
            <a:r>
              <a:rPr lang="sv-SE" sz="1600" dirty="0"/>
              <a:t>) spatial </a:t>
            </a:r>
            <a:r>
              <a:rPr lang="sv-SE" sz="1600" dirty="0" err="1"/>
              <a:t>coherency</a:t>
            </a:r>
            <a:r>
              <a:rPr lang="sv-SE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err="1"/>
              <a:t>We</a:t>
            </a:r>
            <a:r>
              <a:rPr lang="sv-SE" sz="1600" dirty="0"/>
              <a:t> </a:t>
            </a:r>
            <a:r>
              <a:rPr lang="sv-SE" sz="1600" dirty="0" err="1"/>
              <a:t>then</a:t>
            </a:r>
            <a:r>
              <a:rPr lang="sv-SE" sz="1600" dirty="0"/>
              <a:t> </a:t>
            </a:r>
            <a:r>
              <a:rPr lang="sv-SE" sz="1600" dirty="0" err="1"/>
              <a:t>outline</a:t>
            </a:r>
            <a:r>
              <a:rPr lang="sv-SE" sz="1600" dirty="0"/>
              <a:t> the 1D-stream </a:t>
            </a:r>
            <a:r>
              <a:rPr lang="sv-SE" sz="1600" dirty="0" err="1"/>
              <a:t>onto</a:t>
            </a:r>
            <a:r>
              <a:rPr lang="sv-SE" sz="1600" dirty="0"/>
              <a:t> an image, </a:t>
            </a:r>
            <a:r>
              <a:rPr lang="sv-SE" sz="1600" dirty="0" err="1"/>
              <a:t>this</a:t>
            </a:r>
            <a:r>
              <a:rPr lang="sv-SE" sz="1600" dirty="0"/>
              <a:t> </a:t>
            </a:r>
            <a:r>
              <a:rPr lang="sv-SE" sz="1600" dirty="0" err="1"/>
              <a:t>time</a:t>
            </a:r>
            <a:r>
              <a:rPr lang="sv-SE" sz="1600" dirty="0"/>
              <a:t> </a:t>
            </a:r>
            <a:r>
              <a:rPr lang="sv-SE" sz="1600" dirty="0" err="1"/>
              <a:t>using</a:t>
            </a:r>
            <a:r>
              <a:rPr lang="sv-SE" sz="1600" dirty="0"/>
              <a:t> a 2D-space-filling </a:t>
            </a:r>
            <a:r>
              <a:rPr lang="sv-SE" sz="1600" dirty="0" err="1"/>
              <a:t>curve</a:t>
            </a:r>
            <a:r>
              <a:rPr lang="sv-SE" sz="1600" dirty="0"/>
              <a:t>, </a:t>
            </a:r>
            <a:r>
              <a:rPr lang="sv-SE" sz="1600" dirty="0" err="1"/>
              <a:t>again</a:t>
            </a:r>
            <a:r>
              <a:rPr lang="sv-SE" sz="1600" dirty="0"/>
              <a:t> </a:t>
            </a:r>
            <a:r>
              <a:rPr lang="sv-SE" sz="1600" dirty="0" err="1"/>
              <a:t>maintaining</a:t>
            </a:r>
            <a:r>
              <a:rPr lang="sv-SE" sz="1600" dirty="0"/>
              <a:t> (</a:t>
            </a:r>
            <a:r>
              <a:rPr lang="sv-SE" sz="1600" dirty="0" err="1"/>
              <a:t>much</a:t>
            </a:r>
            <a:r>
              <a:rPr lang="sv-SE" sz="1600" dirty="0"/>
              <a:t>) spatial </a:t>
            </a:r>
            <a:r>
              <a:rPr lang="sv-SE" sz="1600" dirty="0" err="1"/>
              <a:t>coherency</a:t>
            </a:r>
            <a:r>
              <a:rPr lang="sv-SE" sz="16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 err="1"/>
              <a:t>Then</a:t>
            </a:r>
            <a:r>
              <a:rPr lang="sv-SE" sz="1600" dirty="0"/>
              <a:t>, </a:t>
            </a:r>
            <a:r>
              <a:rPr lang="sv-SE" sz="1600" dirty="0" err="1"/>
              <a:t>we</a:t>
            </a:r>
            <a:r>
              <a:rPr lang="sv-SE" sz="1600" dirty="0"/>
              <a:t> </a:t>
            </a:r>
            <a:r>
              <a:rPr lang="sv-SE" sz="1600" dirty="0" err="1"/>
              <a:t>can</a:t>
            </a:r>
            <a:r>
              <a:rPr lang="sv-SE" sz="1600" dirty="0"/>
              <a:t> </a:t>
            </a:r>
            <a:r>
              <a:rPr lang="sv-SE" sz="1600" dirty="0" err="1"/>
              <a:t>compress</a:t>
            </a:r>
            <a:r>
              <a:rPr lang="sv-SE" sz="1600" dirty="0"/>
              <a:t> </a:t>
            </a:r>
            <a:r>
              <a:rPr lang="sv-SE" sz="1600" dirty="0" err="1"/>
              <a:t>this</a:t>
            </a:r>
            <a:r>
              <a:rPr lang="sv-SE" sz="1600" dirty="0"/>
              <a:t> image </a:t>
            </a:r>
            <a:r>
              <a:rPr lang="sv-SE" sz="1600" dirty="0" err="1"/>
              <a:t>using</a:t>
            </a:r>
            <a:r>
              <a:rPr lang="sv-SE" sz="1600" dirty="0"/>
              <a:t> standard image-</a:t>
            </a:r>
            <a:r>
              <a:rPr lang="sv-SE" sz="1600" dirty="0" err="1"/>
              <a:t>compression</a:t>
            </a:r>
            <a:r>
              <a:rPr lang="sv-SE" sz="1600" dirty="0"/>
              <a:t> </a:t>
            </a:r>
            <a:r>
              <a:rPr lang="sv-SE" sz="1600" dirty="0" err="1"/>
              <a:t>methods</a:t>
            </a:r>
            <a:r>
              <a:rPr lang="sv-SE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0095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DFD2B-9BA0-C745-B806-16DF08E13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Colors </a:t>
            </a:r>
            <a:r>
              <a:rPr lang="mr-IN" dirty="0"/>
              <a:t>–</a:t>
            </a:r>
            <a:r>
              <a:rPr lang="en-US" dirty="0"/>
              <a:t> preserving coherency</a:t>
            </a:r>
            <a:endParaRPr lang="sv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E88836-CA9A-3A49-A5CE-0D5D5DCB0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Course: Voxel DAGs. /Ulf Assarsson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7E158C-F02C-4349-912E-5EC5C0F2E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0E4341F-AA50-2541-91E4-19AE0E1859F2}"/>
              </a:ext>
            </a:extLst>
          </p:cNvPr>
          <p:cNvSpPr txBox="1"/>
          <p:nvPr/>
        </p:nvSpPr>
        <p:spPr>
          <a:xfrm>
            <a:off x="7446268" y="78249"/>
            <a:ext cx="4745732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Two problems: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b="1" dirty="0"/>
              <a:t>How can we compress the colors efficiently?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Connection between DAG nodes and voxel colors with fast color lookups during run-time traversal (i.e., visualization) 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1ED52B7-5C15-6B4E-A105-B12C80EADAAE}"/>
              </a:ext>
            </a:extLst>
          </p:cNvPr>
          <p:cNvGrpSpPr>
            <a:grpSpLocks noChangeAspect="1"/>
          </p:cNvGrpSpPr>
          <p:nvPr/>
        </p:nvGrpSpPr>
        <p:grpSpPr>
          <a:xfrm>
            <a:off x="689610" y="2993957"/>
            <a:ext cx="2011509" cy="2123836"/>
            <a:chOff x="1475717" y="3560161"/>
            <a:chExt cx="2011509" cy="2123836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A840E1F1-F642-0747-A496-5C5D718F564D}"/>
                </a:ext>
              </a:extLst>
            </p:cNvPr>
            <p:cNvSpPr/>
            <p:nvPr/>
          </p:nvSpPr>
          <p:spPr>
            <a:xfrm>
              <a:off x="1957104" y="3560161"/>
              <a:ext cx="795967" cy="720090"/>
            </a:xfrm>
            <a:prstGeom prst="rect">
              <a:avLst/>
            </a:prstGeom>
            <a:gradFill flip="none" rotWithShape="1">
              <a:gsLst>
                <a:gs pos="50000">
                  <a:srgbClr val="FFFFFF">
                    <a:alpha val="90000"/>
                  </a:srgbClr>
                </a:gs>
                <a:gs pos="0">
                  <a:schemeClr val="bg1">
                    <a:alpha val="0"/>
                  </a:schemeClr>
                </a:gs>
                <a:gs pos="100000">
                  <a:schemeClr val="bg1"/>
                </a:gs>
              </a:gsLst>
              <a:lin ang="162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v-SE" dirty="0"/>
            </a:p>
          </p:txBody>
        </p: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9ECE98FD-CCA7-8F45-BB60-0B56FDF13ABD}"/>
                </a:ext>
              </a:extLst>
            </p:cNvPr>
            <p:cNvCxnSpPr/>
            <p:nvPr/>
          </p:nvCxnSpPr>
          <p:spPr>
            <a:xfrm>
              <a:off x="1977644" y="4432720"/>
              <a:ext cx="1507975" cy="0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dot"/>
            </a:ln>
            <a:effectLst/>
          </p:spPr>
        </p:cxnSp>
        <p:cxnSp>
          <p:nvCxnSpPr>
            <p:cNvPr id="106" name="Straight Connector 105">
              <a:extLst>
                <a:ext uri="{FF2B5EF4-FFF2-40B4-BE49-F238E27FC236}">
                  <a16:creationId xmlns:a16="http://schemas.microsoft.com/office/drawing/2014/main" id="{2461D5A9-535D-694C-9555-05924F008B9E}"/>
                </a:ext>
              </a:extLst>
            </p:cNvPr>
            <p:cNvCxnSpPr>
              <a:stCxn id="129" idx="2"/>
            </p:cNvCxnSpPr>
            <p:nvPr/>
          </p:nvCxnSpPr>
          <p:spPr>
            <a:xfrm flipV="1">
              <a:off x="2989102" y="5185890"/>
              <a:ext cx="498124" cy="494305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F2937476-2E63-524C-BDC7-1246F6B76A1A}"/>
                </a:ext>
              </a:extLst>
            </p:cNvPr>
            <p:cNvCxnSpPr/>
            <p:nvPr/>
          </p:nvCxnSpPr>
          <p:spPr>
            <a:xfrm>
              <a:off x="3487226" y="3680162"/>
              <a:ext cx="0" cy="1505728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93756AB-40A9-9E44-9E2C-A56EF4ED741E}"/>
                </a:ext>
              </a:extLst>
            </p:cNvPr>
            <p:cNvCxnSpPr/>
            <p:nvPr/>
          </p:nvCxnSpPr>
          <p:spPr>
            <a:xfrm>
              <a:off x="1733176" y="4683545"/>
              <a:ext cx="1501618" cy="1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dot"/>
            </a:ln>
            <a:effectLst/>
          </p:spPr>
        </p:cxn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F29305A2-D4BC-8F4A-8DC2-81680C391D91}"/>
                </a:ext>
              </a:extLst>
            </p:cNvPr>
            <p:cNvCxnSpPr/>
            <p:nvPr/>
          </p:nvCxnSpPr>
          <p:spPr>
            <a:xfrm flipV="1">
              <a:off x="1483322" y="4432720"/>
              <a:ext cx="494322" cy="501976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dot"/>
            </a:ln>
            <a:effectLst/>
          </p:spPr>
        </p:cxnSp>
        <p:cxnSp>
          <p:nvCxnSpPr>
            <p:cNvPr id="110" name="Straight Connector 109">
              <a:extLst>
                <a:ext uri="{FF2B5EF4-FFF2-40B4-BE49-F238E27FC236}">
                  <a16:creationId xmlns:a16="http://schemas.microsoft.com/office/drawing/2014/main" id="{C2509F4A-81F5-C84E-B2CE-37ADB57FC708}"/>
                </a:ext>
              </a:extLst>
            </p:cNvPr>
            <p:cNvCxnSpPr/>
            <p:nvPr/>
          </p:nvCxnSpPr>
          <p:spPr>
            <a:xfrm flipH="1" flipV="1">
              <a:off x="2733204" y="3683798"/>
              <a:ext cx="1607" cy="1498223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dot"/>
            </a:ln>
            <a:effectLst/>
          </p:spPr>
        </p:cxnSp>
        <p:cxnSp>
          <p:nvCxnSpPr>
            <p:cNvPr id="111" name="Straight Connector 110">
              <a:extLst>
                <a:ext uri="{FF2B5EF4-FFF2-40B4-BE49-F238E27FC236}">
                  <a16:creationId xmlns:a16="http://schemas.microsoft.com/office/drawing/2014/main" id="{06516E02-D1A3-CB4A-8E65-DF6A4D97D9CF}"/>
                </a:ext>
              </a:extLst>
            </p:cNvPr>
            <p:cNvCxnSpPr/>
            <p:nvPr/>
          </p:nvCxnSpPr>
          <p:spPr>
            <a:xfrm flipV="1">
              <a:off x="1734783" y="3934626"/>
              <a:ext cx="0" cy="1498221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dot"/>
            </a:ln>
            <a:effectLst/>
          </p:spPr>
        </p:cxnSp>
        <p:cxnSp>
          <p:nvCxnSpPr>
            <p:cNvPr id="112" name="Straight Connector 111">
              <a:extLst>
                <a:ext uri="{FF2B5EF4-FFF2-40B4-BE49-F238E27FC236}">
                  <a16:creationId xmlns:a16="http://schemas.microsoft.com/office/drawing/2014/main" id="{7D7A25A1-B075-6444-9B50-3F1E90DF6D10}"/>
                </a:ext>
              </a:extLst>
            </p:cNvPr>
            <p:cNvCxnSpPr/>
            <p:nvPr/>
          </p:nvCxnSpPr>
          <p:spPr>
            <a:xfrm>
              <a:off x="1973842" y="3680162"/>
              <a:ext cx="5409" cy="1501859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dot"/>
            </a:ln>
            <a:effectLst/>
          </p:spPr>
        </p:cxn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1FBFD9DA-004B-2644-A815-C36BD9B15FC6}"/>
                </a:ext>
              </a:extLst>
            </p:cNvPr>
            <p:cNvGrpSpPr/>
            <p:nvPr/>
          </p:nvGrpSpPr>
          <p:grpSpPr>
            <a:xfrm>
              <a:off x="1484929" y="5182021"/>
              <a:ext cx="2002297" cy="501976"/>
              <a:chOff x="2673440" y="4703447"/>
              <a:chExt cx="2002297" cy="501976"/>
            </a:xfrm>
          </p:grpSpPr>
          <p:cxnSp>
            <p:nvCxnSpPr>
              <p:cNvPr id="114" name="Straight Connector 113">
                <a:extLst>
                  <a:ext uri="{FF2B5EF4-FFF2-40B4-BE49-F238E27FC236}">
                    <a16:creationId xmlns:a16="http://schemas.microsoft.com/office/drawing/2014/main" id="{61147704-C2D8-5540-BC30-AD721514240B}"/>
                  </a:ext>
                </a:extLst>
              </p:cNvPr>
              <p:cNvCxnSpPr/>
              <p:nvPr/>
            </p:nvCxnSpPr>
            <p:spPr>
              <a:xfrm flipV="1">
                <a:off x="3424885" y="4703447"/>
                <a:ext cx="498437" cy="501976"/>
              </a:xfrm>
              <a:prstGeom prst="lin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dot"/>
              </a:ln>
              <a:effectLst/>
            </p:spPr>
          </p:cxnSp>
          <p:cxnSp>
            <p:nvCxnSpPr>
              <p:cNvPr id="115" name="Straight Connector 114">
                <a:extLst>
                  <a:ext uri="{FF2B5EF4-FFF2-40B4-BE49-F238E27FC236}">
                    <a16:creationId xmlns:a16="http://schemas.microsoft.com/office/drawing/2014/main" id="{DEF8C4EA-BCC9-2844-9C56-3A72603C5D8A}"/>
                  </a:ext>
                </a:extLst>
              </p:cNvPr>
              <p:cNvCxnSpPr/>
              <p:nvPr/>
            </p:nvCxnSpPr>
            <p:spPr>
              <a:xfrm>
                <a:off x="2923294" y="4954272"/>
                <a:ext cx="1501618" cy="1"/>
              </a:xfrm>
              <a:prstGeom prst="lin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dot"/>
              </a:ln>
              <a:effectLst/>
            </p:spPr>
          </p:cxnSp>
          <p:cxnSp>
            <p:nvCxnSpPr>
              <p:cNvPr id="116" name="Straight Connector 115">
                <a:extLst>
                  <a:ext uri="{FF2B5EF4-FFF2-40B4-BE49-F238E27FC236}">
                    <a16:creationId xmlns:a16="http://schemas.microsoft.com/office/drawing/2014/main" id="{CE8C7881-100D-4640-90F0-0F71C58A70F1}"/>
                  </a:ext>
                </a:extLst>
              </p:cNvPr>
              <p:cNvCxnSpPr/>
              <p:nvPr/>
            </p:nvCxnSpPr>
            <p:spPr>
              <a:xfrm>
                <a:off x="3167762" y="4703447"/>
                <a:ext cx="1507975" cy="0"/>
              </a:xfrm>
              <a:prstGeom prst="lin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dot"/>
              </a:ln>
              <a:effectLst/>
            </p:spPr>
          </p:cxnSp>
          <p:cxnSp>
            <p:nvCxnSpPr>
              <p:cNvPr id="117" name="Straight Connector 116">
                <a:extLst>
                  <a:ext uri="{FF2B5EF4-FFF2-40B4-BE49-F238E27FC236}">
                    <a16:creationId xmlns:a16="http://schemas.microsoft.com/office/drawing/2014/main" id="{3CB0441D-A552-864E-9A52-9A559C32F644}"/>
                  </a:ext>
                </a:extLst>
              </p:cNvPr>
              <p:cNvCxnSpPr/>
              <p:nvPr/>
            </p:nvCxnSpPr>
            <p:spPr>
              <a:xfrm flipV="1">
                <a:off x="2673440" y="4703447"/>
                <a:ext cx="494322" cy="501976"/>
              </a:xfrm>
              <a:prstGeom prst="line">
                <a:avLst/>
              </a:prstGeom>
              <a:noFill/>
              <a:ln w="12700" cap="flat" cmpd="sng" algn="ctr">
                <a:solidFill>
                  <a:srgbClr val="FF0000"/>
                </a:solidFill>
                <a:prstDash val="dot"/>
              </a:ln>
              <a:effectLst/>
            </p:spPr>
          </p:cxnSp>
        </p:grpSp>
        <p:cxnSp>
          <p:nvCxnSpPr>
            <p:cNvPr id="118" name="Straight Connector 117">
              <a:extLst>
                <a:ext uri="{FF2B5EF4-FFF2-40B4-BE49-F238E27FC236}">
                  <a16:creationId xmlns:a16="http://schemas.microsoft.com/office/drawing/2014/main" id="{765E7753-CEDD-B749-957A-6057777FBF59}"/>
                </a:ext>
              </a:extLst>
            </p:cNvPr>
            <p:cNvCxnSpPr/>
            <p:nvPr/>
          </p:nvCxnSpPr>
          <p:spPr>
            <a:xfrm flipV="1">
              <a:off x="2234767" y="4432720"/>
              <a:ext cx="498437" cy="501976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dot"/>
            </a:ln>
            <a:effectLst/>
          </p:spPr>
        </p:cxnSp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846AFF3C-CE7D-FE42-8915-A576FC1E9053}"/>
                </a:ext>
              </a:extLst>
            </p:cNvPr>
            <p:cNvCxnSpPr/>
            <p:nvPr/>
          </p:nvCxnSpPr>
          <p:spPr>
            <a:xfrm flipH="1" flipV="1">
              <a:off x="2482379" y="3934625"/>
              <a:ext cx="3213" cy="1498168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dot"/>
            </a:ln>
            <a:effectLst/>
          </p:spPr>
        </p:cxnSp>
        <p:sp>
          <p:nvSpPr>
            <p:cNvPr id="120" name="Freeform 119">
              <a:extLst>
                <a:ext uri="{FF2B5EF4-FFF2-40B4-BE49-F238E27FC236}">
                  <a16:creationId xmlns:a16="http://schemas.microsoft.com/office/drawing/2014/main" id="{BC25D259-66AC-8B42-AEEC-BAA65DD0DA77}"/>
                </a:ext>
              </a:extLst>
            </p:cNvPr>
            <p:cNvSpPr/>
            <p:nvPr/>
          </p:nvSpPr>
          <p:spPr>
            <a:xfrm>
              <a:off x="1934082" y="4467094"/>
              <a:ext cx="1193800" cy="412750"/>
            </a:xfrm>
            <a:custGeom>
              <a:avLst/>
              <a:gdLst>
                <a:gd name="connsiteX0" fmla="*/ 1193800 w 1193800"/>
                <a:gd name="connsiteY0" fmla="*/ 412750 h 412750"/>
                <a:gd name="connsiteX1" fmla="*/ 0 w 1193800"/>
                <a:gd name="connsiteY1" fmla="*/ 47625 h 412750"/>
                <a:gd name="connsiteX2" fmla="*/ 41275 w 1193800"/>
                <a:gd name="connsiteY2" fmla="*/ 0 h 412750"/>
                <a:gd name="connsiteX3" fmla="*/ 1193800 w 1193800"/>
                <a:gd name="connsiteY3" fmla="*/ 412750 h 412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193800" h="412750">
                  <a:moveTo>
                    <a:pt x="1193800" y="412750"/>
                  </a:moveTo>
                  <a:lnTo>
                    <a:pt x="0" y="47625"/>
                  </a:lnTo>
                  <a:lnTo>
                    <a:pt x="41275" y="0"/>
                  </a:lnTo>
                  <a:lnTo>
                    <a:pt x="1193800" y="412750"/>
                  </a:lnTo>
                  <a:close/>
                </a:path>
              </a:pathLst>
            </a:custGeom>
            <a:gradFill rotWithShape="1">
              <a:gsLst>
                <a:gs pos="0">
                  <a:srgbClr val="6181AA"/>
                </a:gs>
                <a:gs pos="100000">
                  <a:srgbClr val="BBE0FF"/>
                </a:gs>
              </a:gsLst>
              <a:lin ang="16200000" scaled="0"/>
            </a:gradFill>
            <a:ln w="9525" cap="flat" cmpd="sng" algn="ctr">
              <a:noFill/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1" name="Freeform 120">
              <a:extLst>
                <a:ext uri="{FF2B5EF4-FFF2-40B4-BE49-F238E27FC236}">
                  <a16:creationId xmlns:a16="http://schemas.microsoft.com/office/drawing/2014/main" id="{401097F5-0B37-D848-8490-4A14C85FB0E1}"/>
                </a:ext>
              </a:extLst>
            </p:cNvPr>
            <p:cNvSpPr/>
            <p:nvPr/>
          </p:nvSpPr>
          <p:spPr>
            <a:xfrm>
              <a:off x="2114018" y="4749722"/>
              <a:ext cx="933450" cy="758825"/>
            </a:xfrm>
            <a:custGeom>
              <a:avLst/>
              <a:gdLst>
                <a:gd name="connsiteX0" fmla="*/ 6350 w 644525"/>
                <a:gd name="connsiteY0" fmla="*/ 546100 h 546100"/>
                <a:gd name="connsiteX1" fmla="*/ 644525 w 644525"/>
                <a:gd name="connsiteY1" fmla="*/ 546100 h 546100"/>
                <a:gd name="connsiteX2" fmla="*/ 0 w 644525"/>
                <a:gd name="connsiteY2" fmla="*/ 3175 h 546100"/>
                <a:gd name="connsiteX3" fmla="*/ 622300 w 644525"/>
                <a:gd name="connsiteY3" fmla="*/ 0 h 546100"/>
                <a:gd name="connsiteX4" fmla="*/ 622300 w 644525"/>
                <a:gd name="connsiteY4" fmla="*/ 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525" h="546100">
                  <a:moveTo>
                    <a:pt x="6350" y="546100"/>
                  </a:moveTo>
                  <a:lnTo>
                    <a:pt x="644525" y="546100"/>
                  </a:lnTo>
                  <a:lnTo>
                    <a:pt x="0" y="3175"/>
                  </a:lnTo>
                  <a:lnTo>
                    <a:pt x="622300" y="0"/>
                  </a:lnTo>
                  <a:lnTo>
                    <a:pt x="622300" y="0"/>
                  </a:lnTo>
                </a:path>
              </a:pathLst>
            </a:custGeom>
            <a:noFill/>
            <a:ln w="76200" cap="flat" cmpd="sng" algn="ctr">
              <a:gradFill flip="none" rotWithShape="1">
                <a:gsLst>
                  <a:gs pos="0">
                    <a:srgbClr val="1F497D">
                      <a:lumMod val="75000"/>
                    </a:srgbClr>
                  </a:gs>
                  <a:gs pos="100000">
                    <a:srgbClr val="1F497D">
                      <a:lumMod val="40000"/>
                      <a:lumOff val="60000"/>
                    </a:srgbClr>
                  </a:gs>
                </a:gsLst>
                <a:lin ang="5760000" scaled="0"/>
                <a:tileRect/>
              </a:gradFill>
              <a:prstDash val="solid"/>
              <a:headEnd type="none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perspectiveFront" fov="5100000">
                <a:rot lat="18357449" lon="2683415" rev="19230000"/>
              </a:camera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2" name="Freeform 121">
              <a:extLst>
                <a:ext uri="{FF2B5EF4-FFF2-40B4-BE49-F238E27FC236}">
                  <a16:creationId xmlns:a16="http://schemas.microsoft.com/office/drawing/2014/main" id="{3DBE69BE-7192-0846-83C8-6C2343CF3042}"/>
                </a:ext>
              </a:extLst>
            </p:cNvPr>
            <p:cNvSpPr/>
            <p:nvPr/>
          </p:nvSpPr>
          <p:spPr>
            <a:xfrm>
              <a:off x="2114018" y="4019871"/>
              <a:ext cx="933450" cy="758825"/>
            </a:xfrm>
            <a:custGeom>
              <a:avLst/>
              <a:gdLst>
                <a:gd name="connsiteX0" fmla="*/ 6350 w 644525"/>
                <a:gd name="connsiteY0" fmla="*/ 546100 h 546100"/>
                <a:gd name="connsiteX1" fmla="*/ 644525 w 644525"/>
                <a:gd name="connsiteY1" fmla="*/ 546100 h 546100"/>
                <a:gd name="connsiteX2" fmla="*/ 0 w 644525"/>
                <a:gd name="connsiteY2" fmla="*/ 3175 h 546100"/>
                <a:gd name="connsiteX3" fmla="*/ 622300 w 644525"/>
                <a:gd name="connsiteY3" fmla="*/ 0 h 546100"/>
                <a:gd name="connsiteX4" fmla="*/ 622300 w 644525"/>
                <a:gd name="connsiteY4" fmla="*/ 0 h 546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44525" h="546100">
                  <a:moveTo>
                    <a:pt x="6350" y="546100"/>
                  </a:moveTo>
                  <a:lnTo>
                    <a:pt x="644525" y="546100"/>
                  </a:lnTo>
                  <a:lnTo>
                    <a:pt x="0" y="3175"/>
                  </a:lnTo>
                  <a:lnTo>
                    <a:pt x="622300" y="0"/>
                  </a:lnTo>
                  <a:lnTo>
                    <a:pt x="622300" y="0"/>
                  </a:lnTo>
                </a:path>
              </a:pathLst>
            </a:custGeom>
            <a:noFill/>
            <a:ln w="76200" cap="flat" cmpd="sng" algn="ctr">
              <a:gradFill flip="none" rotWithShape="1">
                <a:gsLst>
                  <a:gs pos="0">
                    <a:srgbClr val="1F497D">
                      <a:lumMod val="75000"/>
                    </a:srgbClr>
                  </a:gs>
                  <a:gs pos="100000">
                    <a:srgbClr val="1F497D">
                      <a:lumMod val="40000"/>
                      <a:lumOff val="60000"/>
                    </a:srgbClr>
                  </a:gs>
                </a:gsLst>
                <a:lin ang="5160000" scaled="0"/>
                <a:tileRect/>
              </a:gradFill>
              <a:prstDash val="solid"/>
              <a:headEnd type="none"/>
              <a:tailEnd type="triangle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  <a:scene3d>
              <a:camera prst="perspectiveFront" fov="5100000">
                <a:rot lat="18357449" lon="2683415" rev="19230000"/>
              </a:camera>
              <a:lightRig rig="threePt" dir="t"/>
            </a:scene3d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cxnSp>
          <p:nvCxnSpPr>
            <p:cNvPr id="123" name="Straight Connector 122">
              <a:extLst>
                <a:ext uri="{FF2B5EF4-FFF2-40B4-BE49-F238E27FC236}">
                  <a16:creationId xmlns:a16="http://schemas.microsoft.com/office/drawing/2014/main" id="{1374AAE1-80AF-994E-B05A-DC9D1FF0BE97}"/>
                </a:ext>
              </a:extLst>
            </p:cNvPr>
            <p:cNvCxnSpPr/>
            <p:nvPr/>
          </p:nvCxnSpPr>
          <p:spPr>
            <a:xfrm>
              <a:off x="1733176" y="3934623"/>
              <a:ext cx="1501618" cy="1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124" name="Straight Connector 123">
              <a:extLst>
                <a:ext uri="{FF2B5EF4-FFF2-40B4-BE49-F238E27FC236}">
                  <a16:creationId xmlns:a16="http://schemas.microsoft.com/office/drawing/2014/main" id="{11E6F9BD-F554-0D42-91D3-80462A6FEFBB}"/>
                </a:ext>
              </a:extLst>
            </p:cNvPr>
            <p:cNvCxnSpPr/>
            <p:nvPr/>
          </p:nvCxnSpPr>
          <p:spPr>
            <a:xfrm flipV="1">
              <a:off x="2234768" y="3680162"/>
              <a:ext cx="498436" cy="501910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F8653BA1-8FBE-3749-8314-36A1DBF054DE}"/>
                </a:ext>
              </a:extLst>
            </p:cNvPr>
            <p:cNvCxnSpPr/>
            <p:nvPr/>
          </p:nvCxnSpPr>
          <p:spPr>
            <a:xfrm flipV="1">
              <a:off x="2234767" y="4182072"/>
              <a:ext cx="1" cy="1501925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126" name="Straight Connector 125">
              <a:extLst>
                <a:ext uri="{FF2B5EF4-FFF2-40B4-BE49-F238E27FC236}">
                  <a16:creationId xmlns:a16="http://schemas.microsoft.com/office/drawing/2014/main" id="{BD099914-C230-284B-B20D-26F094143B12}"/>
                </a:ext>
              </a:extLst>
            </p:cNvPr>
            <p:cNvCxnSpPr/>
            <p:nvPr/>
          </p:nvCxnSpPr>
          <p:spPr>
            <a:xfrm flipV="1">
              <a:off x="3234794" y="3934624"/>
              <a:ext cx="0" cy="1498169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E2B8A6C5-190F-C443-9A2F-A7EDE8E1C30A}"/>
                </a:ext>
              </a:extLst>
            </p:cNvPr>
            <p:cNvCxnSpPr/>
            <p:nvPr/>
          </p:nvCxnSpPr>
          <p:spPr>
            <a:xfrm flipH="1">
              <a:off x="2989102" y="4432720"/>
              <a:ext cx="498124" cy="501976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0E20F69E-189F-184E-A862-FD0DF9A456F9}"/>
                </a:ext>
              </a:extLst>
            </p:cNvPr>
            <p:cNvCxnSpPr/>
            <p:nvPr/>
          </p:nvCxnSpPr>
          <p:spPr>
            <a:xfrm>
              <a:off x="1482351" y="4934696"/>
              <a:ext cx="1506751" cy="0"/>
            </a:xfrm>
            <a:prstGeom prst="line">
              <a:avLst/>
            </a:pr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</p:cxn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BEDD9817-3E56-4A42-86F6-B08294CB7C0E}"/>
                </a:ext>
              </a:extLst>
            </p:cNvPr>
            <p:cNvSpPr/>
            <p:nvPr/>
          </p:nvSpPr>
          <p:spPr>
            <a:xfrm>
              <a:off x="1475717" y="4182072"/>
              <a:ext cx="1513385" cy="1501925"/>
            </a:xfrm>
            <a:custGeom>
              <a:avLst/>
              <a:gdLst>
                <a:gd name="connsiteX0" fmla="*/ 0 w 1513385"/>
                <a:gd name="connsiteY0" fmla="*/ 0 h 1501925"/>
                <a:gd name="connsiteX1" fmla="*/ 11408 w 1513385"/>
                <a:gd name="connsiteY1" fmla="*/ 1501925 h 1501925"/>
                <a:gd name="connsiteX2" fmla="*/ 1513385 w 1513385"/>
                <a:gd name="connsiteY2" fmla="*/ 1498123 h 1501925"/>
                <a:gd name="connsiteX3" fmla="*/ 1505780 w 1513385"/>
                <a:gd name="connsiteY3" fmla="*/ 0 h 1501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513385" h="1501925">
                  <a:moveTo>
                    <a:pt x="0" y="0"/>
                  </a:moveTo>
                  <a:cubicBezTo>
                    <a:pt x="3803" y="500642"/>
                    <a:pt x="7605" y="1001283"/>
                    <a:pt x="11408" y="1501925"/>
                  </a:cubicBezTo>
                  <a:lnTo>
                    <a:pt x="1513385" y="1498123"/>
                  </a:lnTo>
                  <a:lnTo>
                    <a:pt x="1505780" y="0"/>
                  </a:lnTo>
                </a:path>
              </a:pathLst>
            </a:custGeom>
            <a:noFill/>
            <a:ln w="127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05D625C8-1648-184C-92D1-ED91134A84D7}"/>
                </a:ext>
              </a:extLst>
            </p:cNvPr>
            <p:cNvSpPr/>
            <p:nvPr/>
          </p:nvSpPr>
          <p:spPr>
            <a:xfrm>
              <a:off x="1483322" y="3680162"/>
              <a:ext cx="2003904" cy="501910"/>
            </a:xfrm>
            <a:custGeom>
              <a:avLst/>
              <a:gdLst>
                <a:gd name="connsiteX0" fmla="*/ 490520 w 2003904"/>
                <a:gd name="connsiteY0" fmla="*/ 0 h 501910"/>
                <a:gd name="connsiteX1" fmla="*/ 0 w 2003904"/>
                <a:gd name="connsiteY1" fmla="*/ 501910 h 501910"/>
                <a:gd name="connsiteX2" fmla="*/ 1498175 w 2003904"/>
                <a:gd name="connsiteY2" fmla="*/ 501910 h 501910"/>
                <a:gd name="connsiteX3" fmla="*/ 2003904 w 2003904"/>
                <a:gd name="connsiteY3" fmla="*/ 0 h 501910"/>
                <a:gd name="connsiteX4" fmla="*/ 490520 w 2003904"/>
                <a:gd name="connsiteY4" fmla="*/ 0 h 501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003904" h="501910">
                  <a:moveTo>
                    <a:pt x="490520" y="0"/>
                  </a:moveTo>
                  <a:lnTo>
                    <a:pt x="0" y="501910"/>
                  </a:lnTo>
                  <a:lnTo>
                    <a:pt x="1498175" y="501910"/>
                  </a:lnTo>
                  <a:lnTo>
                    <a:pt x="2003904" y="0"/>
                  </a:lnTo>
                  <a:lnTo>
                    <a:pt x="490520" y="0"/>
                  </a:lnTo>
                  <a:close/>
                </a:path>
              </a:pathLst>
            </a:custGeom>
            <a:noFill/>
            <a:ln w="9525" cap="flat" cmpd="sng" algn="ctr">
              <a:solidFill>
                <a:srgbClr val="FF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31" name="Content Placeholder 2">
            <a:extLst>
              <a:ext uri="{FF2B5EF4-FFF2-40B4-BE49-F238E27FC236}">
                <a16:creationId xmlns:a16="http://schemas.microsoft.com/office/drawing/2014/main" id="{0DE856BC-DA49-5F4B-BC6E-8F0C18AA6E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" y="1438031"/>
            <a:ext cx="10515600" cy="4510187"/>
          </a:xfrm>
        </p:spPr>
        <p:txBody>
          <a:bodyPr>
            <a:normAutofit/>
          </a:bodyPr>
          <a:lstStyle/>
          <a:p>
            <a:r>
              <a:rPr lang="sv-SE" sz="2000" dirty="0" err="1"/>
              <a:t>Ordering</a:t>
            </a:r>
            <a:r>
              <a:rPr lang="sv-SE" sz="2000" dirty="0"/>
              <a:t> </a:t>
            </a:r>
            <a:r>
              <a:rPr lang="sv-SE" sz="2000" dirty="0" err="1"/>
              <a:t>voxels</a:t>
            </a:r>
            <a:r>
              <a:rPr lang="sv-SE" sz="2000" dirty="0"/>
              <a:t> </a:t>
            </a:r>
            <a:r>
              <a:rPr lang="sv-SE" sz="2000" dirty="0" err="1"/>
              <a:t>along</a:t>
            </a:r>
            <a:r>
              <a:rPr lang="sv-SE" sz="2000" dirty="0"/>
              <a:t> a Morton </a:t>
            </a:r>
            <a:r>
              <a:rPr lang="sv-SE" sz="2000" dirty="0" err="1"/>
              <a:t>curve</a:t>
            </a:r>
            <a:r>
              <a:rPr lang="sv-SE" sz="2000" dirty="0"/>
              <a:t> just </a:t>
            </a:r>
            <a:r>
              <a:rPr lang="sv-SE" sz="2000" dirty="0" err="1"/>
              <a:t>requires</a:t>
            </a:r>
            <a:r>
              <a:rPr lang="sv-SE" sz="2000" dirty="0"/>
              <a:t> </a:t>
            </a:r>
            <a:r>
              <a:rPr lang="sv-SE" sz="2000" dirty="0" err="1"/>
              <a:t>us</a:t>
            </a:r>
            <a:r>
              <a:rPr lang="sv-SE" sz="2000" dirty="0"/>
              <a:t> to</a:t>
            </a:r>
            <a:br>
              <a:rPr lang="sv-SE" sz="2000" dirty="0"/>
            </a:br>
            <a:r>
              <a:rPr lang="sv-SE" sz="2000" dirty="0" err="1"/>
              <a:t>enumerate</a:t>
            </a:r>
            <a:r>
              <a:rPr lang="sv-SE" sz="2000" dirty="0"/>
              <a:t> the SVO/DAG-</a:t>
            </a:r>
            <a:r>
              <a:rPr lang="sv-SE" sz="2000" dirty="0" err="1"/>
              <a:t>node</a:t>
            </a:r>
            <a:r>
              <a:rPr lang="sv-SE" sz="2000" dirty="0"/>
              <a:t> </a:t>
            </a:r>
            <a:r>
              <a:rPr lang="sv-SE" sz="2000" dirty="0" err="1"/>
              <a:t>children</a:t>
            </a:r>
            <a:r>
              <a:rPr lang="sv-SE" sz="2000" dirty="0"/>
              <a:t> in the </a:t>
            </a:r>
            <a:r>
              <a:rPr lang="sv-SE" sz="2000" dirty="0" err="1"/>
              <a:t>corresponding</a:t>
            </a:r>
            <a:r>
              <a:rPr lang="sv-SE" sz="2000" dirty="0"/>
              <a:t> order.</a:t>
            </a:r>
          </a:p>
          <a:p>
            <a:pPr lvl="1"/>
            <a:r>
              <a:rPr lang="sv-SE" sz="1600" dirty="0"/>
              <a:t>(Hilbert order is </a:t>
            </a:r>
            <a:r>
              <a:rPr lang="sv-SE" sz="1600" dirty="0" err="1"/>
              <a:t>similar</a:t>
            </a:r>
            <a:r>
              <a:rPr lang="sv-SE" sz="1600" dirty="0"/>
              <a:t> and </a:t>
            </a:r>
            <a:r>
              <a:rPr lang="sv-SE" sz="1600" dirty="0" err="1"/>
              <a:t>easy</a:t>
            </a:r>
            <a:r>
              <a:rPr lang="sv-SE" sz="1600" dirty="0"/>
              <a:t> </a:t>
            </a:r>
            <a:r>
              <a:rPr lang="sv-SE" sz="1600" dirty="0" err="1"/>
              <a:t>but</a:t>
            </a:r>
            <a:r>
              <a:rPr lang="sv-SE" sz="1600" dirty="0"/>
              <a:t> for DAGs </a:t>
            </a:r>
            <a:r>
              <a:rPr lang="sv-SE" sz="1600" dirty="0" err="1"/>
              <a:t>requires</a:t>
            </a:r>
            <a:r>
              <a:rPr lang="sv-SE" sz="1600" dirty="0"/>
              <a:t> </a:t>
            </a:r>
            <a:r>
              <a:rPr lang="sv-SE" sz="1600" dirty="0" err="1"/>
              <a:t>respecting</a:t>
            </a:r>
            <a:r>
              <a:rPr lang="sv-SE" sz="1600" dirty="0"/>
              <a:t> the </a:t>
            </a:r>
            <a:r>
              <a:rPr lang="sv-SE" sz="1600" dirty="0" err="1"/>
              <a:t>parents</a:t>
            </a:r>
            <a:r>
              <a:rPr lang="sv-SE" sz="1600" dirty="0"/>
              <a:t>’ </a:t>
            </a:r>
            <a:r>
              <a:rPr lang="sv-SE" sz="1600" dirty="0" err="1"/>
              <a:t>child</a:t>
            </a:r>
            <a:r>
              <a:rPr lang="sv-SE" sz="1600" dirty="0"/>
              <a:t> </a:t>
            </a:r>
            <a:r>
              <a:rPr lang="sv-SE" sz="1600" dirty="0" err="1"/>
              <a:t>numbers</a:t>
            </a:r>
            <a:r>
              <a:rPr lang="sv-SE" sz="1600" dirty="0"/>
              <a:t> </a:t>
            </a:r>
            <a:r>
              <a:rPr lang="sv-SE" sz="1600" dirty="0" err="1"/>
              <a:t>during</a:t>
            </a:r>
            <a:r>
              <a:rPr lang="sv-SE" sz="1600" dirty="0"/>
              <a:t> </a:t>
            </a:r>
            <a:r>
              <a:rPr lang="sv-SE" sz="1600" dirty="0" err="1"/>
              <a:t>traversal</a:t>
            </a:r>
            <a:r>
              <a:rPr lang="sv-SE" sz="1600" dirty="0"/>
              <a:t>. For </a:t>
            </a:r>
            <a:r>
              <a:rPr lang="sv-SE" sz="1600" dirty="0" err="1"/>
              <a:t>SVOs</a:t>
            </a:r>
            <a:r>
              <a:rPr lang="sv-SE" sz="1600" dirty="0"/>
              <a:t>, the order </a:t>
            </a:r>
            <a:r>
              <a:rPr lang="sv-SE" sz="1600" dirty="0" err="1"/>
              <a:t>can</a:t>
            </a:r>
            <a:r>
              <a:rPr lang="sv-SE" sz="1600" dirty="0"/>
              <a:t> be </a:t>
            </a:r>
            <a:r>
              <a:rPr lang="sv-SE" sz="1600" dirty="0" err="1"/>
              <a:t>coded</a:t>
            </a:r>
            <a:r>
              <a:rPr lang="sv-SE" sz="1600" dirty="0"/>
              <a:t>, at SVO </a:t>
            </a:r>
            <a:r>
              <a:rPr lang="sv-SE" sz="1600" dirty="0" err="1"/>
              <a:t>construction</a:t>
            </a:r>
            <a:r>
              <a:rPr lang="sv-SE" sz="1600" dirty="0"/>
              <a:t>, by the </a:t>
            </a:r>
            <a:r>
              <a:rPr lang="sv-SE" sz="1600" dirty="0" err="1"/>
              <a:t>child</a:t>
            </a:r>
            <a:r>
              <a:rPr lang="sv-SE" sz="1600" dirty="0"/>
              <a:t> enumeration.)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85B510E-95A4-954D-BA6F-4E96F0E4F058}"/>
              </a:ext>
            </a:extLst>
          </p:cNvPr>
          <p:cNvSpPr txBox="1"/>
          <p:nvPr/>
        </p:nvSpPr>
        <p:spPr>
          <a:xfrm>
            <a:off x="999140" y="4503658"/>
            <a:ext cx="377190" cy="45038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sv-SE" dirty="0"/>
              <a:t>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64AA1436-0535-394D-B8E4-A92E2C6AC87D}"/>
              </a:ext>
            </a:extLst>
          </p:cNvPr>
          <p:cNvSpPr txBox="1"/>
          <p:nvPr/>
        </p:nvSpPr>
        <p:spPr>
          <a:xfrm>
            <a:off x="1858739" y="4506519"/>
            <a:ext cx="377190" cy="45038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sv-SE" dirty="0"/>
              <a:t>1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D08C7643-7BA4-8547-8705-D31D7B46B921}"/>
              </a:ext>
            </a:extLst>
          </p:cNvPr>
          <p:cNvSpPr txBox="1"/>
          <p:nvPr/>
        </p:nvSpPr>
        <p:spPr>
          <a:xfrm>
            <a:off x="1276576" y="4155361"/>
            <a:ext cx="377190" cy="45038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sv-S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2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53F573F0-D8E0-654C-91AD-8B2828C3B85E}"/>
              </a:ext>
            </a:extLst>
          </p:cNvPr>
          <p:cNvSpPr txBox="1"/>
          <p:nvPr/>
        </p:nvSpPr>
        <p:spPr>
          <a:xfrm>
            <a:off x="2135531" y="4131077"/>
            <a:ext cx="377190" cy="45038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sv-S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3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5F8F440F-4CD1-B249-941E-CFF4BE7AF517}"/>
              </a:ext>
            </a:extLst>
          </p:cNvPr>
          <p:cNvSpPr txBox="1"/>
          <p:nvPr/>
        </p:nvSpPr>
        <p:spPr>
          <a:xfrm>
            <a:off x="994876" y="3753496"/>
            <a:ext cx="377190" cy="45038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sv-SE" dirty="0"/>
              <a:t>4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4B170BD5-DEA4-3747-8EE4-3452DE431C06}"/>
              </a:ext>
            </a:extLst>
          </p:cNvPr>
          <p:cNvSpPr txBox="1"/>
          <p:nvPr/>
        </p:nvSpPr>
        <p:spPr>
          <a:xfrm>
            <a:off x="1854475" y="3756357"/>
            <a:ext cx="377190" cy="45038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sv-SE" dirty="0"/>
              <a:t>5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2D5E7413-CB26-434C-86AC-FDDC656F377F}"/>
              </a:ext>
            </a:extLst>
          </p:cNvPr>
          <p:cNvSpPr txBox="1"/>
          <p:nvPr/>
        </p:nvSpPr>
        <p:spPr>
          <a:xfrm>
            <a:off x="1272312" y="3405199"/>
            <a:ext cx="377190" cy="45038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sv-S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6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:a16="http://schemas.microsoft.com/office/drawing/2014/main" id="{5F92C9DB-A3E0-0740-A487-276326AF0B61}"/>
              </a:ext>
            </a:extLst>
          </p:cNvPr>
          <p:cNvSpPr txBox="1"/>
          <p:nvPr/>
        </p:nvSpPr>
        <p:spPr>
          <a:xfrm>
            <a:off x="2131267" y="3380915"/>
            <a:ext cx="377190" cy="450388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/>
          </a:bodyPr>
          <a:lstStyle/>
          <a:p>
            <a:r>
              <a:rPr lang="sv-SE" dirty="0">
                <a:solidFill>
                  <a:schemeClr val="tx1">
                    <a:lumMod val="60000"/>
                    <a:lumOff val="40000"/>
                  </a:schemeClr>
                </a:solidFill>
              </a:rPr>
              <a:t>7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C08C41A-5C85-3B4C-9822-59A63F10F7E2}"/>
              </a:ext>
            </a:extLst>
          </p:cNvPr>
          <p:cNvGrpSpPr/>
          <p:nvPr/>
        </p:nvGrpSpPr>
        <p:grpSpPr>
          <a:xfrm>
            <a:off x="3685130" y="3216657"/>
            <a:ext cx="2578405" cy="1228661"/>
            <a:chOff x="3685130" y="3216657"/>
            <a:chExt cx="2578405" cy="1228661"/>
          </a:xfrm>
        </p:grpSpPr>
        <p:grpSp>
          <p:nvGrpSpPr>
            <p:cNvPr id="132" name="Group 131">
              <a:extLst>
                <a:ext uri="{FF2B5EF4-FFF2-40B4-BE49-F238E27FC236}">
                  <a16:creationId xmlns:a16="http://schemas.microsoft.com/office/drawing/2014/main" id="{07FACBC1-E22C-D74C-9732-CE20E7A5794B}"/>
                </a:ext>
              </a:extLst>
            </p:cNvPr>
            <p:cNvGrpSpPr/>
            <p:nvPr/>
          </p:nvGrpSpPr>
          <p:grpSpPr>
            <a:xfrm>
              <a:off x="3753521" y="3216657"/>
              <a:ext cx="2359895" cy="798422"/>
              <a:chOff x="8977516" y="935327"/>
              <a:chExt cx="2359895" cy="798422"/>
            </a:xfrm>
          </p:grpSpPr>
          <p:sp>
            <p:nvSpPr>
              <p:cNvPr id="133" name="Oval 132">
                <a:extLst>
                  <a:ext uri="{FF2B5EF4-FFF2-40B4-BE49-F238E27FC236}">
                    <a16:creationId xmlns:a16="http://schemas.microsoft.com/office/drawing/2014/main" id="{3669049E-D706-5448-B9E1-73A6DB63D8B6}"/>
                  </a:ext>
                </a:extLst>
              </p:cNvPr>
              <p:cNvSpPr/>
              <p:nvPr/>
            </p:nvSpPr>
            <p:spPr>
              <a:xfrm>
                <a:off x="10069166" y="935327"/>
                <a:ext cx="198304" cy="189035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 dirty="0"/>
              </a:p>
            </p:txBody>
          </p:sp>
          <p:sp>
            <p:nvSpPr>
              <p:cNvPr id="134" name="Oval 133">
                <a:extLst>
                  <a:ext uri="{FF2B5EF4-FFF2-40B4-BE49-F238E27FC236}">
                    <a16:creationId xmlns:a16="http://schemas.microsoft.com/office/drawing/2014/main" id="{F7333635-70B9-A64C-A1F8-6072E13AA52F}"/>
                  </a:ext>
                </a:extLst>
              </p:cNvPr>
              <p:cNvSpPr/>
              <p:nvPr/>
            </p:nvSpPr>
            <p:spPr>
              <a:xfrm>
                <a:off x="10212712" y="1544714"/>
                <a:ext cx="198304" cy="189035"/>
              </a:xfrm>
              <a:prstGeom prst="ellipse">
                <a:avLst/>
              </a:prstGeom>
              <a:solidFill>
                <a:schemeClr val="accent1">
                  <a:alpha val="14000"/>
                </a:schemeClr>
              </a:solidFill>
              <a:ln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cxnSp>
            <p:nvCxnSpPr>
              <p:cNvPr id="135" name="Straight Arrow Connector 134">
                <a:extLst>
                  <a:ext uri="{FF2B5EF4-FFF2-40B4-BE49-F238E27FC236}">
                    <a16:creationId xmlns:a16="http://schemas.microsoft.com/office/drawing/2014/main" id="{54E73948-C564-5E4D-AC72-5BEABCCB7978}"/>
                  </a:ext>
                </a:extLst>
              </p:cNvPr>
              <p:cNvCxnSpPr>
                <a:cxnSpLocks/>
                <a:stCxn id="133" idx="4"/>
                <a:endCxn id="139" idx="0"/>
              </p:cNvCxnSpPr>
              <p:nvPr/>
            </p:nvCxnSpPr>
            <p:spPr>
              <a:xfrm flipH="1">
                <a:off x="9076668" y="1124362"/>
                <a:ext cx="1091650" cy="42035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CD24A29A-D33B-1740-AFFB-1E6527E58ECC}"/>
                  </a:ext>
                </a:extLst>
              </p:cNvPr>
              <p:cNvSpPr/>
              <p:nvPr/>
            </p:nvSpPr>
            <p:spPr>
              <a:xfrm>
                <a:off x="10521511" y="1544714"/>
                <a:ext cx="198304" cy="189035"/>
              </a:xfrm>
              <a:prstGeom prst="ellipse">
                <a:avLst/>
              </a:prstGeom>
              <a:solidFill>
                <a:schemeClr val="accent1">
                  <a:alpha val="14000"/>
                </a:schemeClr>
              </a:solidFill>
              <a:ln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D5593324-4A6B-9645-B807-1AE7877DEE62}"/>
                  </a:ext>
                </a:extLst>
              </p:cNvPr>
              <p:cNvSpPr/>
              <p:nvPr/>
            </p:nvSpPr>
            <p:spPr>
              <a:xfrm>
                <a:off x="10830310" y="1544714"/>
                <a:ext cx="198304" cy="189035"/>
              </a:xfrm>
              <a:prstGeom prst="ellipse">
                <a:avLst/>
              </a:prstGeom>
              <a:solidFill>
                <a:schemeClr val="accent1">
                  <a:alpha val="14000"/>
                </a:schemeClr>
              </a:solidFill>
              <a:ln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A70CF7F8-DCB8-D942-B1C7-F092C07F44CE}"/>
                  </a:ext>
                </a:extLst>
              </p:cNvPr>
              <p:cNvSpPr/>
              <p:nvPr/>
            </p:nvSpPr>
            <p:spPr>
              <a:xfrm>
                <a:off x="11139107" y="1544714"/>
                <a:ext cx="198304" cy="189035"/>
              </a:xfrm>
              <a:prstGeom prst="ellipse">
                <a:avLst/>
              </a:prstGeom>
              <a:solidFill>
                <a:schemeClr val="accent1">
                  <a:alpha val="14000"/>
                </a:schemeClr>
              </a:solidFill>
              <a:ln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A28F1C6F-4D5B-5B4B-A2F9-18A11A78E59C}"/>
                  </a:ext>
                </a:extLst>
              </p:cNvPr>
              <p:cNvSpPr/>
              <p:nvPr/>
            </p:nvSpPr>
            <p:spPr>
              <a:xfrm>
                <a:off x="8977516" y="1544714"/>
                <a:ext cx="198304" cy="189035"/>
              </a:xfrm>
              <a:prstGeom prst="ellipse">
                <a:avLst/>
              </a:prstGeom>
              <a:solidFill>
                <a:schemeClr val="accent1">
                  <a:alpha val="14000"/>
                </a:schemeClr>
              </a:solidFill>
              <a:ln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DA88111F-5388-714F-964E-2019F5059EB5}"/>
                  </a:ext>
                </a:extLst>
              </p:cNvPr>
              <p:cNvSpPr/>
              <p:nvPr/>
            </p:nvSpPr>
            <p:spPr>
              <a:xfrm>
                <a:off x="9286315" y="1544714"/>
                <a:ext cx="198304" cy="189035"/>
              </a:xfrm>
              <a:prstGeom prst="ellipse">
                <a:avLst/>
              </a:prstGeom>
              <a:solidFill>
                <a:schemeClr val="accent1">
                  <a:alpha val="14000"/>
                </a:schemeClr>
              </a:solidFill>
              <a:ln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5FEA0857-6487-AF45-91FE-B000671B7CA7}"/>
                  </a:ext>
                </a:extLst>
              </p:cNvPr>
              <p:cNvSpPr/>
              <p:nvPr/>
            </p:nvSpPr>
            <p:spPr>
              <a:xfrm>
                <a:off x="9595114" y="1544714"/>
                <a:ext cx="198304" cy="189035"/>
              </a:xfrm>
              <a:prstGeom prst="ellipse">
                <a:avLst/>
              </a:prstGeom>
              <a:solidFill>
                <a:schemeClr val="accent1">
                  <a:alpha val="14000"/>
                </a:schemeClr>
              </a:solidFill>
              <a:ln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0ABECFB5-E510-0A4A-BC96-EF3843DB0D1B}"/>
                  </a:ext>
                </a:extLst>
              </p:cNvPr>
              <p:cNvSpPr/>
              <p:nvPr/>
            </p:nvSpPr>
            <p:spPr>
              <a:xfrm>
                <a:off x="9903913" y="1544714"/>
                <a:ext cx="198304" cy="189035"/>
              </a:xfrm>
              <a:prstGeom prst="ellipse">
                <a:avLst/>
              </a:prstGeom>
              <a:solidFill>
                <a:schemeClr val="accent1">
                  <a:alpha val="14000"/>
                </a:schemeClr>
              </a:solidFill>
              <a:ln>
                <a:prstDash val="sys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v-SE"/>
              </a:p>
            </p:txBody>
          </p:sp>
          <p:cxnSp>
            <p:nvCxnSpPr>
              <p:cNvPr id="143" name="Straight Arrow Connector 142">
                <a:extLst>
                  <a:ext uri="{FF2B5EF4-FFF2-40B4-BE49-F238E27FC236}">
                    <a16:creationId xmlns:a16="http://schemas.microsoft.com/office/drawing/2014/main" id="{5615F4C9-763C-B64C-AC46-5232960CA02E}"/>
                  </a:ext>
                </a:extLst>
              </p:cNvPr>
              <p:cNvCxnSpPr>
                <a:cxnSpLocks/>
                <a:stCxn id="133" idx="4"/>
                <a:endCxn id="140" idx="0"/>
              </p:cNvCxnSpPr>
              <p:nvPr/>
            </p:nvCxnSpPr>
            <p:spPr>
              <a:xfrm flipH="1">
                <a:off x="9385467" y="1124362"/>
                <a:ext cx="782851" cy="42035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4" name="Straight Arrow Connector 143">
                <a:extLst>
                  <a:ext uri="{FF2B5EF4-FFF2-40B4-BE49-F238E27FC236}">
                    <a16:creationId xmlns:a16="http://schemas.microsoft.com/office/drawing/2014/main" id="{58734DED-4D68-6D46-BB78-65949FDD7A32}"/>
                  </a:ext>
                </a:extLst>
              </p:cNvPr>
              <p:cNvCxnSpPr>
                <a:cxnSpLocks/>
                <a:stCxn id="133" idx="4"/>
                <a:endCxn id="141" idx="0"/>
              </p:cNvCxnSpPr>
              <p:nvPr/>
            </p:nvCxnSpPr>
            <p:spPr>
              <a:xfrm flipH="1">
                <a:off x="9694266" y="1124362"/>
                <a:ext cx="474052" cy="42035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5" name="Straight Arrow Connector 144">
                <a:extLst>
                  <a:ext uri="{FF2B5EF4-FFF2-40B4-BE49-F238E27FC236}">
                    <a16:creationId xmlns:a16="http://schemas.microsoft.com/office/drawing/2014/main" id="{5B7AA0FB-841E-834B-90AC-C5F602D7FF8F}"/>
                  </a:ext>
                </a:extLst>
              </p:cNvPr>
              <p:cNvCxnSpPr>
                <a:cxnSpLocks/>
                <a:stCxn id="133" idx="4"/>
                <a:endCxn id="142" idx="0"/>
              </p:cNvCxnSpPr>
              <p:nvPr/>
            </p:nvCxnSpPr>
            <p:spPr>
              <a:xfrm flipH="1">
                <a:off x="10003065" y="1124362"/>
                <a:ext cx="165253" cy="42035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6" name="Straight Arrow Connector 145">
                <a:extLst>
                  <a:ext uri="{FF2B5EF4-FFF2-40B4-BE49-F238E27FC236}">
                    <a16:creationId xmlns:a16="http://schemas.microsoft.com/office/drawing/2014/main" id="{6B2E4E79-8529-864F-AEEA-F44A1F9FDBDB}"/>
                  </a:ext>
                </a:extLst>
              </p:cNvPr>
              <p:cNvCxnSpPr>
                <a:cxnSpLocks/>
                <a:stCxn id="133" idx="4"/>
                <a:endCxn id="134" idx="0"/>
              </p:cNvCxnSpPr>
              <p:nvPr/>
            </p:nvCxnSpPr>
            <p:spPr>
              <a:xfrm>
                <a:off x="10168318" y="1124362"/>
                <a:ext cx="143546" cy="42035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7" name="Straight Arrow Connector 146">
                <a:extLst>
                  <a:ext uri="{FF2B5EF4-FFF2-40B4-BE49-F238E27FC236}">
                    <a16:creationId xmlns:a16="http://schemas.microsoft.com/office/drawing/2014/main" id="{32B05F7A-F7CF-CA44-A240-8C3D9311324E}"/>
                  </a:ext>
                </a:extLst>
              </p:cNvPr>
              <p:cNvCxnSpPr>
                <a:cxnSpLocks/>
                <a:stCxn id="133" idx="4"/>
                <a:endCxn id="136" idx="0"/>
              </p:cNvCxnSpPr>
              <p:nvPr/>
            </p:nvCxnSpPr>
            <p:spPr>
              <a:xfrm>
                <a:off x="10168318" y="1124362"/>
                <a:ext cx="452345" cy="42035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Straight Arrow Connector 147">
                <a:extLst>
                  <a:ext uri="{FF2B5EF4-FFF2-40B4-BE49-F238E27FC236}">
                    <a16:creationId xmlns:a16="http://schemas.microsoft.com/office/drawing/2014/main" id="{BBB14041-6798-4D49-959E-75A87A93156F}"/>
                  </a:ext>
                </a:extLst>
              </p:cNvPr>
              <p:cNvCxnSpPr>
                <a:cxnSpLocks/>
                <a:stCxn id="133" idx="4"/>
              </p:cNvCxnSpPr>
              <p:nvPr/>
            </p:nvCxnSpPr>
            <p:spPr>
              <a:xfrm>
                <a:off x="10168318" y="1124362"/>
                <a:ext cx="661992" cy="42035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9" name="Straight Arrow Connector 148">
                <a:extLst>
                  <a:ext uri="{FF2B5EF4-FFF2-40B4-BE49-F238E27FC236}">
                    <a16:creationId xmlns:a16="http://schemas.microsoft.com/office/drawing/2014/main" id="{118AEAE4-C607-3444-A365-2F0F56769CEB}"/>
                  </a:ext>
                </a:extLst>
              </p:cNvPr>
              <p:cNvCxnSpPr>
                <a:cxnSpLocks/>
                <a:stCxn id="133" idx="4"/>
                <a:endCxn id="138" idx="0"/>
              </p:cNvCxnSpPr>
              <p:nvPr/>
            </p:nvCxnSpPr>
            <p:spPr>
              <a:xfrm>
                <a:off x="10168318" y="1124362"/>
                <a:ext cx="1069941" cy="420352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387A1376-FA72-0B4F-823E-4783EE10B780}"/>
                </a:ext>
              </a:extLst>
            </p:cNvPr>
            <p:cNvSpPr txBox="1"/>
            <p:nvPr/>
          </p:nvSpPr>
          <p:spPr>
            <a:xfrm>
              <a:off x="3685130" y="3994930"/>
              <a:ext cx="377190" cy="450388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r>
                <a:rPr lang="sv-SE" dirty="0"/>
                <a:t>0</a:t>
              </a: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0D6D7337-EF84-D14A-9E95-4F3125A6C3A7}"/>
                </a:ext>
              </a:extLst>
            </p:cNvPr>
            <p:cNvSpPr txBox="1"/>
            <p:nvPr/>
          </p:nvSpPr>
          <p:spPr>
            <a:xfrm>
              <a:off x="3999589" y="3994930"/>
              <a:ext cx="377190" cy="450388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r>
                <a:rPr lang="sv-SE" dirty="0"/>
                <a:t>1</a:t>
              </a:r>
            </a:p>
          </p:txBody>
        </p:sp>
        <p:sp>
          <p:nvSpPr>
            <p:cNvPr id="159" name="TextBox 158">
              <a:extLst>
                <a:ext uri="{FF2B5EF4-FFF2-40B4-BE49-F238E27FC236}">
                  <a16:creationId xmlns:a16="http://schemas.microsoft.com/office/drawing/2014/main" id="{C120F9DE-304D-674A-9514-3083F5517344}"/>
                </a:ext>
              </a:extLst>
            </p:cNvPr>
            <p:cNvSpPr txBox="1"/>
            <p:nvPr/>
          </p:nvSpPr>
          <p:spPr>
            <a:xfrm>
              <a:off x="4314048" y="3994930"/>
              <a:ext cx="377190" cy="450388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r>
                <a:rPr lang="sv-SE" dirty="0"/>
                <a:t>2</a:t>
              </a:r>
            </a:p>
          </p:txBody>
        </p:sp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EF9F4E80-3136-4D42-B5D4-081CD4F698B4}"/>
                </a:ext>
              </a:extLst>
            </p:cNvPr>
            <p:cNvSpPr txBox="1"/>
            <p:nvPr/>
          </p:nvSpPr>
          <p:spPr>
            <a:xfrm>
              <a:off x="4628507" y="3994930"/>
              <a:ext cx="377190" cy="450388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r>
                <a:rPr lang="sv-SE" dirty="0"/>
                <a:t>3</a:t>
              </a:r>
            </a:p>
          </p:txBody>
        </p:sp>
        <p:sp>
          <p:nvSpPr>
            <p:cNvPr id="161" name="TextBox 160">
              <a:extLst>
                <a:ext uri="{FF2B5EF4-FFF2-40B4-BE49-F238E27FC236}">
                  <a16:creationId xmlns:a16="http://schemas.microsoft.com/office/drawing/2014/main" id="{4F0CE9CC-B4E1-E64D-B7A1-E2C4A0984601}"/>
                </a:ext>
              </a:extLst>
            </p:cNvPr>
            <p:cNvSpPr txBox="1"/>
            <p:nvPr/>
          </p:nvSpPr>
          <p:spPr>
            <a:xfrm>
              <a:off x="4942966" y="3994930"/>
              <a:ext cx="377190" cy="450388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r>
                <a:rPr lang="sv-SE" dirty="0"/>
                <a:t>4</a:t>
              </a:r>
            </a:p>
          </p:txBody>
        </p: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8D9D4DB1-EE9B-6041-97A3-B03148E8A205}"/>
                </a:ext>
              </a:extLst>
            </p:cNvPr>
            <p:cNvSpPr txBox="1"/>
            <p:nvPr/>
          </p:nvSpPr>
          <p:spPr>
            <a:xfrm>
              <a:off x="5257425" y="3994930"/>
              <a:ext cx="377190" cy="450388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r>
                <a:rPr lang="sv-SE" dirty="0"/>
                <a:t>5</a:t>
              </a:r>
            </a:p>
          </p:txBody>
        </p:sp>
        <p:sp>
          <p:nvSpPr>
            <p:cNvPr id="163" name="TextBox 162">
              <a:extLst>
                <a:ext uri="{FF2B5EF4-FFF2-40B4-BE49-F238E27FC236}">
                  <a16:creationId xmlns:a16="http://schemas.microsoft.com/office/drawing/2014/main" id="{9A940E3A-F12F-A740-B13B-289BE28BFFAE}"/>
                </a:ext>
              </a:extLst>
            </p:cNvPr>
            <p:cNvSpPr txBox="1"/>
            <p:nvPr/>
          </p:nvSpPr>
          <p:spPr>
            <a:xfrm>
              <a:off x="5571884" y="3994930"/>
              <a:ext cx="377190" cy="450388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r>
                <a:rPr lang="sv-SE" dirty="0"/>
                <a:t>6</a:t>
              </a:r>
            </a:p>
          </p:txBody>
        </p:sp>
        <p:sp>
          <p:nvSpPr>
            <p:cNvPr id="164" name="TextBox 163">
              <a:extLst>
                <a:ext uri="{FF2B5EF4-FFF2-40B4-BE49-F238E27FC236}">
                  <a16:creationId xmlns:a16="http://schemas.microsoft.com/office/drawing/2014/main" id="{0CE2F2B5-4B96-A548-9169-7800CC2EC0D2}"/>
                </a:ext>
              </a:extLst>
            </p:cNvPr>
            <p:cNvSpPr txBox="1"/>
            <p:nvPr/>
          </p:nvSpPr>
          <p:spPr>
            <a:xfrm>
              <a:off x="5886345" y="3994930"/>
              <a:ext cx="377190" cy="450388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normAutofit/>
            </a:bodyPr>
            <a:lstStyle/>
            <a:p>
              <a:r>
                <a:rPr lang="sv-SE" dirty="0"/>
                <a:t>7</a:t>
              </a:r>
            </a:p>
          </p:txBody>
        </p:sp>
      </p:grpSp>
      <p:sp>
        <p:nvSpPr>
          <p:cNvPr id="176" name="Rectangle 175">
            <a:extLst>
              <a:ext uri="{FF2B5EF4-FFF2-40B4-BE49-F238E27FC236}">
                <a16:creationId xmlns:a16="http://schemas.microsoft.com/office/drawing/2014/main" id="{5DFBB74E-C22D-354B-A6F5-20A1EC329579}"/>
              </a:ext>
            </a:extLst>
          </p:cNvPr>
          <p:cNvSpPr/>
          <p:nvPr/>
        </p:nvSpPr>
        <p:spPr>
          <a:xfrm>
            <a:off x="7037075" y="4661658"/>
            <a:ext cx="4990037" cy="584775"/>
          </a:xfrm>
          <a:prstGeom prst="rect">
            <a:avLst/>
          </a:prstGeom>
          <a:solidFill>
            <a:schemeClr val="bg1">
              <a:alpha val="42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sv-SE" sz="1600" dirty="0"/>
              <a:t>The </a:t>
            </a:r>
            <a:r>
              <a:rPr lang="sv-SE" sz="1600" dirty="0" err="1"/>
              <a:t>serialization</a:t>
            </a:r>
            <a:r>
              <a:rPr lang="sv-SE" sz="1600" dirty="0"/>
              <a:t> is </a:t>
            </a:r>
            <a:r>
              <a:rPr lang="sv-SE" sz="1600" dirty="0" err="1"/>
              <a:t>then</a:t>
            </a:r>
            <a:r>
              <a:rPr lang="sv-SE" sz="1600" dirty="0"/>
              <a:t> </a:t>
            </a:r>
            <a:r>
              <a:rPr lang="sv-SE" sz="1600" dirty="0" err="1"/>
              <a:t>done</a:t>
            </a:r>
            <a:r>
              <a:rPr lang="sv-SE" sz="1600" dirty="0"/>
              <a:t> by a simple </a:t>
            </a:r>
            <a:r>
              <a:rPr lang="sv-SE" sz="1600" dirty="0" err="1"/>
              <a:t>depth-first</a:t>
            </a:r>
            <a:r>
              <a:rPr lang="sv-SE" sz="1600" dirty="0"/>
              <a:t> </a:t>
            </a:r>
            <a:r>
              <a:rPr lang="sv-SE" sz="1600" dirty="0" err="1"/>
              <a:t>traversal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the full SVO 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39FC90B6-6B42-0944-94A8-5CBE00C1D43A}"/>
              </a:ext>
            </a:extLst>
          </p:cNvPr>
          <p:cNvGrpSpPr>
            <a:grpSpLocks noChangeAspect="1"/>
          </p:cNvGrpSpPr>
          <p:nvPr/>
        </p:nvGrpSpPr>
        <p:grpSpPr>
          <a:xfrm>
            <a:off x="7268210" y="2939575"/>
            <a:ext cx="4737705" cy="1641890"/>
            <a:chOff x="2638254" y="2128219"/>
            <a:chExt cx="6712816" cy="2326381"/>
          </a:xfrm>
        </p:grpSpPr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75DEB7F0-1D3C-0140-AB52-D439C0F3206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79070" y="2860913"/>
              <a:ext cx="4572000" cy="471843"/>
              <a:chOff x="11872" y="1295662"/>
              <a:chExt cx="9144000" cy="943685"/>
            </a:xfrm>
          </p:grpSpPr>
          <p:grpSp>
            <p:nvGrpSpPr>
              <p:cNvPr id="166" name="Group 165">
                <a:extLst>
                  <a:ext uri="{FF2B5EF4-FFF2-40B4-BE49-F238E27FC236}">
                    <a16:creationId xmlns:a16="http://schemas.microsoft.com/office/drawing/2014/main" id="{25DA50A4-D610-BB40-86A4-884BD035D559}"/>
                  </a:ext>
                </a:extLst>
              </p:cNvPr>
              <p:cNvGrpSpPr/>
              <p:nvPr/>
            </p:nvGrpSpPr>
            <p:grpSpPr>
              <a:xfrm>
                <a:off x="11872" y="1295662"/>
                <a:ext cx="9144000" cy="716881"/>
                <a:chOff x="11872" y="1295662"/>
                <a:chExt cx="9144000" cy="716881"/>
              </a:xfrm>
            </p:grpSpPr>
            <p:grpSp>
              <p:nvGrpSpPr>
                <p:cNvPr id="168" name="Group 167">
                  <a:extLst>
                    <a:ext uri="{FF2B5EF4-FFF2-40B4-BE49-F238E27FC236}">
                      <a16:creationId xmlns:a16="http://schemas.microsoft.com/office/drawing/2014/main" id="{367CD47F-2362-B443-8864-D99684491712}"/>
                    </a:ext>
                  </a:extLst>
                </p:cNvPr>
                <p:cNvGrpSpPr/>
                <p:nvPr/>
              </p:nvGrpSpPr>
              <p:grpSpPr>
                <a:xfrm>
                  <a:off x="11872" y="1295662"/>
                  <a:ext cx="9144000" cy="716881"/>
                  <a:chOff x="-82519" y="1295662"/>
                  <a:chExt cx="9144000" cy="716881"/>
                </a:xfrm>
              </p:grpSpPr>
              <p:pic>
                <p:nvPicPr>
                  <p:cNvPr id="172" name="Picture 171" descr="voxelcolorrow.tif">
                    <a:extLst>
                      <a:ext uri="{FF2B5EF4-FFF2-40B4-BE49-F238E27FC236}">
                        <a16:creationId xmlns:a16="http://schemas.microsoft.com/office/drawing/2014/main" id="{2A20867D-8C75-BF4B-BC39-2AB4627B9DD1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82519" y="1376396"/>
                    <a:ext cx="9144000" cy="483747"/>
                  </a:xfrm>
                  <a:prstGeom prst="rect">
                    <a:avLst/>
                  </a:prstGeom>
                </p:spPr>
              </p:pic>
              <p:sp>
                <p:nvSpPr>
                  <p:cNvPr id="173" name="Rectangle 172">
                    <a:extLst>
                      <a:ext uri="{FF2B5EF4-FFF2-40B4-BE49-F238E27FC236}">
                        <a16:creationId xmlns:a16="http://schemas.microsoft.com/office/drawing/2014/main" id="{4B4D81FB-21DB-6E49-B160-5A58738FCF46}"/>
                      </a:ext>
                    </a:extLst>
                  </p:cNvPr>
                  <p:cNvSpPr/>
                  <p:nvPr/>
                </p:nvSpPr>
                <p:spPr>
                  <a:xfrm>
                    <a:off x="2960404" y="1295662"/>
                    <a:ext cx="772279" cy="564481"/>
                  </a:xfrm>
                  <a:prstGeom prst="rect">
                    <a:avLst/>
                  </a:prstGeom>
                  <a:gradFill flip="none" rotWithShape="1">
                    <a:gsLst>
                      <a:gs pos="87000">
                        <a:schemeClr val="bg1"/>
                      </a:gs>
                      <a:gs pos="33000">
                        <a:schemeClr val="bg1">
                          <a:alpha val="0"/>
                        </a:schemeClr>
                      </a:gs>
                    </a:gsLst>
                    <a:path path="circle">
                      <a:fillToRect t="100000" r="100000"/>
                    </a:path>
                    <a:tileRect l="-100000" b="-100000"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4" name="Rectangle 173">
                    <a:extLst>
                      <a:ext uri="{FF2B5EF4-FFF2-40B4-BE49-F238E27FC236}">
                        <a16:creationId xmlns:a16="http://schemas.microsoft.com/office/drawing/2014/main" id="{007C5137-2836-6743-9AF3-CFE26B72738C}"/>
                      </a:ext>
                    </a:extLst>
                  </p:cNvPr>
                  <p:cNvSpPr/>
                  <p:nvPr/>
                </p:nvSpPr>
                <p:spPr>
                  <a:xfrm flipH="1">
                    <a:off x="5200012" y="1320279"/>
                    <a:ext cx="780856" cy="564481"/>
                  </a:xfrm>
                  <a:prstGeom prst="rect">
                    <a:avLst/>
                  </a:prstGeom>
                  <a:gradFill flip="none" rotWithShape="1">
                    <a:gsLst>
                      <a:gs pos="87000">
                        <a:schemeClr val="bg1"/>
                      </a:gs>
                      <a:gs pos="33000">
                        <a:schemeClr val="bg1">
                          <a:alpha val="0"/>
                        </a:schemeClr>
                      </a:gs>
                    </a:gsLst>
                    <a:path path="circle">
                      <a:fillToRect r="100000" b="100000"/>
                    </a:path>
                    <a:tileRect l="-100000" t="-100000"/>
                  </a:gra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5" name="Rectangle 174">
                    <a:extLst>
                      <a:ext uri="{FF2B5EF4-FFF2-40B4-BE49-F238E27FC236}">
                        <a16:creationId xmlns:a16="http://schemas.microsoft.com/office/drawing/2014/main" id="{CFAFECCC-13D9-E84B-B519-4384CBF59212}"/>
                      </a:ext>
                    </a:extLst>
                  </p:cNvPr>
                  <p:cNvSpPr/>
                  <p:nvPr/>
                </p:nvSpPr>
                <p:spPr>
                  <a:xfrm>
                    <a:off x="3732683" y="1448062"/>
                    <a:ext cx="1467329" cy="564481"/>
                  </a:xfrm>
                  <a:prstGeom prst="rect">
                    <a:avLst/>
                  </a:prstGeom>
                  <a:solidFill>
                    <a:srgbClr val="FFFFFF"/>
                  </a:solidFill>
                  <a:ln>
                    <a:noFill/>
                  </a:ln>
                  <a:effectLst/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</p:grpSp>
            <p:sp>
              <p:nvSpPr>
                <p:cNvPr id="169" name="Oval 168">
                  <a:extLst>
                    <a:ext uri="{FF2B5EF4-FFF2-40B4-BE49-F238E27FC236}">
                      <a16:creationId xmlns:a16="http://schemas.microsoft.com/office/drawing/2014/main" id="{E65EFEFE-3C9E-CB43-A10C-8E306EF42341}"/>
                    </a:ext>
                  </a:extLst>
                </p:cNvPr>
                <p:cNvSpPr/>
                <p:nvPr/>
              </p:nvSpPr>
              <p:spPr>
                <a:xfrm>
                  <a:off x="4238958" y="1535918"/>
                  <a:ext cx="154457" cy="16303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0" name="Oval 169">
                  <a:extLst>
                    <a:ext uri="{FF2B5EF4-FFF2-40B4-BE49-F238E27FC236}">
                      <a16:creationId xmlns:a16="http://schemas.microsoft.com/office/drawing/2014/main" id="{D4BE80DA-2FC4-DD47-8B64-9C29AEB95023}"/>
                    </a:ext>
                  </a:extLst>
                </p:cNvPr>
                <p:cNvSpPr/>
                <p:nvPr/>
              </p:nvSpPr>
              <p:spPr>
                <a:xfrm>
                  <a:off x="4469614" y="1535918"/>
                  <a:ext cx="154457" cy="16303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1" name="Oval 170">
                  <a:extLst>
                    <a:ext uri="{FF2B5EF4-FFF2-40B4-BE49-F238E27FC236}">
                      <a16:creationId xmlns:a16="http://schemas.microsoft.com/office/drawing/2014/main" id="{EF4EA336-8F5D-E34D-B266-4CDF770DC7EA}"/>
                    </a:ext>
                  </a:extLst>
                </p:cNvPr>
                <p:cNvSpPr/>
                <p:nvPr/>
              </p:nvSpPr>
              <p:spPr>
                <a:xfrm>
                  <a:off x="4700270" y="1535918"/>
                  <a:ext cx="154457" cy="163030"/>
                </a:xfrm>
                <a:prstGeom prst="ellipse">
                  <a:avLst/>
                </a:prstGeom>
                <a:ln>
                  <a:noFill/>
                </a:ln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cxnSp>
            <p:nvCxnSpPr>
              <p:cNvPr id="167" name="Straight Arrow Connector 166">
                <a:extLst>
                  <a:ext uri="{FF2B5EF4-FFF2-40B4-BE49-F238E27FC236}">
                    <a16:creationId xmlns:a16="http://schemas.microsoft.com/office/drawing/2014/main" id="{AB74AA00-1DBE-714A-AAE3-7DED14633341}"/>
                  </a:ext>
                </a:extLst>
              </p:cNvPr>
              <p:cNvCxnSpPr/>
              <p:nvPr/>
            </p:nvCxnSpPr>
            <p:spPr>
              <a:xfrm>
                <a:off x="183820" y="2239347"/>
                <a:ext cx="8764871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7" name="Picture 176" descr="dwarftransp.tif">
              <a:extLst>
                <a:ext uri="{FF2B5EF4-FFF2-40B4-BE49-F238E27FC236}">
                  <a16:creationId xmlns:a16="http://schemas.microsoft.com/office/drawing/2014/main" id="{DB589A45-98F8-4249-9B71-43E354805A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38254" y="2128219"/>
              <a:ext cx="2060703" cy="2326381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8E8B24C-C812-C040-977D-8D3B15D937D3}"/>
              </a:ext>
            </a:extLst>
          </p:cNvPr>
          <p:cNvSpPr/>
          <p:nvPr/>
        </p:nvSpPr>
        <p:spPr>
          <a:xfrm>
            <a:off x="2737828" y="5522538"/>
            <a:ext cx="769313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Now, we have unfolded the voxel colors and can compress them.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F69232E-DEEC-3147-9DA7-E8BD11ED336B}"/>
              </a:ext>
            </a:extLst>
          </p:cNvPr>
          <p:cNvSpPr/>
          <p:nvPr/>
        </p:nvSpPr>
        <p:spPr>
          <a:xfrm>
            <a:off x="522798" y="5120636"/>
            <a:ext cx="20660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Arial" pitchFamily="34" charset="0"/>
              </a:rPr>
              <a:t>Morton order of a node’s child voxels </a:t>
            </a:r>
            <a:endParaRPr lang="sv-SE" sz="1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07B94A-8889-5546-BB9C-2DFF1A0DFF7F}"/>
              </a:ext>
            </a:extLst>
          </p:cNvPr>
          <p:cNvSpPr/>
          <p:nvPr/>
        </p:nvSpPr>
        <p:spPr>
          <a:xfrm>
            <a:off x="2754199" y="5797530"/>
            <a:ext cx="60660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So, what does the resulting 2D image look like… ? 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3384767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DFD2B-9BA0-C745-B806-16DF08E13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Colors </a:t>
            </a:r>
            <a:r>
              <a:rPr lang="mr-IN" dirty="0"/>
              <a:t>–</a:t>
            </a:r>
            <a:r>
              <a:rPr lang="en-US" dirty="0"/>
              <a:t> preserving coherency</a:t>
            </a:r>
            <a:endParaRPr lang="sv-SE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E88836-CA9A-3A49-A5CE-0D5D5DCB0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Course: Voxel DAGs. /Ulf Assarsson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7E158C-F02C-4349-912E-5EC5C0F2E8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E0E4341F-AA50-2541-91E4-19AE0E1859F2}"/>
              </a:ext>
            </a:extLst>
          </p:cNvPr>
          <p:cNvSpPr txBox="1"/>
          <p:nvPr/>
        </p:nvSpPr>
        <p:spPr>
          <a:xfrm>
            <a:off x="7446268" y="78249"/>
            <a:ext cx="4745732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Two problems: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b="1" dirty="0"/>
              <a:t>How can we compress the colors efficiently?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Connection between DAG nodes and voxel colors with fast color lookups during run-time traversal (i.e., visualization) ?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5CD6D413-0510-284C-AD78-00EFEA941A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714" y="2026507"/>
            <a:ext cx="4343681" cy="4343681"/>
          </a:xfrm>
          <a:prstGeom prst="rect">
            <a:avLst/>
          </a:prstGeom>
        </p:spPr>
      </p:pic>
      <p:sp>
        <p:nvSpPr>
          <p:cNvPr id="81" name="Content Placeholder 2">
            <a:extLst>
              <a:ext uri="{FF2B5EF4-FFF2-40B4-BE49-F238E27FC236}">
                <a16:creationId xmlns:a16="http://schemas.microsoft.com/office/drawing/2014/main" id="{13AC2488-7F18-4A4F-8C18-5A93DC01E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9539"/>
            <a:ext cx="10515600" cy="4658680"/>
          </a:xfrm>
        </p:spPr>
        <p:txBody>
          <a:bodyPr>
            <a:normAutofit/>
          </a:bodyPr>
          <a:lstStyle/>
          <a:p>
            <a:r>
              <a:rPr lang="sv-SE" sz="2000" dirty="0" err="1"/>
              <a:t>Clearly</a:t>
            </a:r>
            <a:r>
              <a:rPr lang="sv-SE" sz="2000" dirty="0"/>
              <a:t>, </a:t>
            </a:r>
            <a:r>
              <a:rPr lang="sv-SE" sz="2000" dirty="0" err="1"/>
              <a:t>much</a:t>
            </a:r>
            <a:r>
              <a:rPr lang="sv-SE" sz="2000" dirty="0"/>
              <a:t> </a:t>
            </a:r>
            <a:r>
              <a:rPr lang="sv-SE" sz="2000" dirty="0" err="1"/>
              <a:t>coherency</a:t>
            </a:r>
            <a:r>
              <a:rPr lang="sv-SE" sz="2000" dirty="0"/>
              <a:t> is </a:t>
            </a:r>
            <a:r>
              <a:rPr lang="sv-SE" sz="2000" dirty="0" err="1"/>
              <a:t>preserved</a:t>
            </a:r>
            <a:r>
              <a:rPr lang="sv-SE" sz="2000" dirty="0"/>
              <a:t>.</a:t>
            </a:r>
          </a:p>
          <a:p>
            <a:r>
              <a:rPr lang="sv-SE" sz="2000" dirty="0"/>
              <a:t>Dan </a:t>
            </a:r>
            <a:r>
              <a:rPr lang="sv-SE" sz="2000" dirty="0" err="1"/>
              <a:t>Dolonius</a:t>
            </a:r>
            <a:r>
              <a:rPr lang="sv-SE" sz="2000" dirty="0"/>
              <a:t> </a:t>
            </a:r>
            <a:r>
              <a:rPr lang="sv-SE" sz="2000" dirty="0" err="1"/>
              <a:t>will</a:t>
            </a:r>
            <a:r>
              <a:rPr lang="sv-SE" sz="2000" dirty="0"/>
              <a:t> present </a:t>
            </a:r>
            <a:r>
              <a:rPr lang="sv-SE" sz="2000" dirty="0" err="1"/>
              <a:t>efficiency</a:t>
            </a:r>
            <a:r>
              <a:rPr lang="sv-SE" sz="2000" dirty="0"/>
              <a:t> in a </a:t>
            </a:r>
            <a:r>
              <a:rPr lang="sv-SE" sz="2000" dirty="0" err="1"/>
              <a:t>few</a:t>
            </a:r>
            <a:r>
              <a:rPr lang="sv-SE" sz="2000" dirty="0"/>
              <a:t> </a:t>
            </a:r>
            <a:r>
              <a:rPr lang="sv-SE" sz="2000" dirty="0" err="1"/>
              <a:t>minutes</a:t>
            </a:r>
            <a:endParaRPr lang="sv-SE" sz="2000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DFCAB57D-2FCE-1846-A3ED-6289FC216528}"/>
              </a:ext>
            </a:extLst>
          </p:cNvPr>
          <p:cNvSpPr/>
          <p:nvPr/>
        </p:nvSpPr>
        <p:spPr>
          <a:xfrm>
            <a:off x="642554" y="5497823"/>
            <a:ext cx="665919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US" b="1" dirty="0"/>
              <a:t>We reach the goal of a few bits per voxel color.</a:t>
            </a:r>
          </a:p>
          <a:p>
            <a:pPr marL="457200" indent="-457200">
              <a:buFont typeface="+mj-lt"/>
              <a:buAutoNum type="arabicPeriod"/>
            </a:pPr>
            <a:r>
              <a:rPr lang="en-US" b="1" dirty="0"/>
              <a:t>How can we connect the DAG nodes and the colors?</a:t>
            </a: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693EA2F4-F436-C74A-BF63-41F5206EE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6822" y="800151"/>
            <a:ext cx="4335643" cy="4335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20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9C28C-DD3E-FA41-93F4-EA0D8F5B70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DAGs </a:t>
            </a:r>
            <a:r>
              <a:rPr lang="sv-SE" dirty="0" err="1"/>
              <a:t>with</a:t>
            </a:r>
            <a:r>
              <a:rPr lang="sv-SE" dirty="0"/>
              <a:t> color </a:t>
            </a:r>
            <a:r>
              <a:rPr lang="sv-SE" dirty="0" err="1"/>
              <a:t>indices</a:t>
            </a:r>
            <a:endParaRPr lang="sv-S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419D2-AA0D-3248-901A-CBA649705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v-SE" sz="2400" b="1" dirty="0"/>
              <a:t>For colors at </a:t>
            </a:r>
            <a:r>
              <a:rPr lang="sv-SE" sz="2400" b="1" dirty="0" err="1"/>
              <a:t>leaf</a:t>
            </a:r>
            <a:r>
              <a:rPr lang="sv-SE" sz="2400" b="1" dirty="0"/>
              <a:t> </a:t>
            </a:r>
            <a:r>
              <a:rPr lang="sv-SE" sz="2400" b="1" dirty="0" err="1"/>
              <a:t>voxels</a:t>
            </a:r>
            <a:r>
              <a:rPr lang="sv-SE" sz="2400" b="1" dirty="0"/>
              <a:t> </a:t>
            </a:r>
            <a:r>
              <a:rPr lang="sv-SE" sz="2400" b="1" dirty="0" err="1"/>
              <a:t>only</a:t>
            </a:r>
            <a:endParaRPr lang="sv-SE" sz="2400" b="1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98EAEC-05A3-BA4C-B48D-48EBD0AF2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Course: Voxel DAGs. /Ulf Assarsson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6F7142-8E6F-204B-B10A-7EB9CB483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D14076-261D-44E2-B486-4068BDBB861D}" type="slidenum">
              <a:rPr lang="en-US" smtClean="0"/>
              <a:pPr/>
              <a:t>9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DEDAAB2-8693-364A-B2A7-817DAC4F2782}"/>
              </a:ext>
            </a:extLst>
          </p:cNvPr>
          <p:cNvGrpSpPr/>
          <p:nvPr/>
        </p:nvGrpSpPr>
        <p:grpSpPr>
          <a:xfrm>
            <a:off x="7546237" y="2560645"/>
            <a:ext cx="4052785" cy="2579451"/>
            <a:chOff x="1959628" y="2354806"/>
            <a:chExt cx="4052785" cy="2579451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891D6BAE-1C75-9D40-B679-5886019A035D}"/>
                </a:ext>
              </a:extLst>
            </p:cNvPr>
            <p:cNvGrpSpPr/>
            <p:nvPr/>
          </p:nvGrpSpPr>
          <p:grpSpPr>
            <a:xfrm>
              <a:off x="1959628" y="2354806"/>
              <a:ext cx="4052785" cy="2579451"/>
              <a:chOff x="1959628" y="2354806"/>
              <a:chExt cx="4052785" cy="2579451"/>
            </a:xfrm>
          </p:grpSpPr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3F7A4241-5591-794B-AAFA-D1F82933B652}"/>
                  </a:ext>
                </a:extLst>
              </p:cNvPr>
              <p:cNvCxnSpPr>
                <a:stCxn id="40" idx="3"/>
                <a:endCxn id="44" idx="7"/>
              </p:cNvCxnSpPr>
              <p:nvPr/>
            </p:nvCxnSpPr>
            <p:spPr>
              <a:xfrm flipH="1">
                <a:off x="3668209" y="3968168"/>
                <a:ext cx="345279" cy="54106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D90F8AA6-8B8D-8549-BD2A-F970991E2DF8}"/>
                  </a:ext>
                </a:extLst>
              </p:cNvPr>
              <p:cNvCxnSpPr>
                <a:endCxn id="45" idx="0"/>
              </p:cNvCxnSpPr>
              <p:nvPr/>
            </p:nvCxnSpPr>
            <p:spPr>
              <a:xfrm flipH="1">
                <a:off x="3977670" y="3999353"/>
                <a:ext cx="93762" cy="478249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2E294D65-3ACF-E04F-A6B3-8ACC7A67F6D7}"/>
                  </a:ext>
                </a:extLst>
              </p:cNvPr>
              <p:cNvCxnSpPr/>
              <p:nvPr/>
            </p:nvCxnSpPr>
            <p:spPr>
              <a:xfrm>
                <a:off x="4126833" y="3995091"/>
                <a:ext cx="80162" cy="482511"/>
              </a:xfrm>
              <a:prstGeom prst="straightConnector1">
                <a:avLst/>
              </a:prstGeom>
              <a:ln>
                <a:solidFill>
                  <a:srgbClr val="EA585D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40FFE6CB-6952-8A41-882D-E30E53C85203}"/>
                  </a:ext>
                </a:extLst>
              </p:cNvPr>
              <p:cNvCxnSpPr>
                <a:stCxn id="40" idx="5"/>
                <a:endCxn id="46" idx="1"/>
              </p:cNvCxnSpPr>
              <p:nvPr/>
            </p:nvCxnSpPr>
            <p:spPr>
              <a:xfrm>
                <a:off x="4178917" y="3968168"/>
                <a:ext cx="337539" cy="541066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>
                <a:extLst>
                  <a:ext uri="{FF2B5EF4-FFF2-40B4-BE49-F238E27FC236}">
                    <a16:creationId xmlns:a16="http://schemas.microsoft.com/office/drawing/2014/main" id="{9760E73A-6FDE-9641-932C-54913FFCB9A2}"/>
                  </a:ext>
                </a:extLst>
              </p:cNvPr>
              <p:cNvCxnSpPr>
                <a:endCxn id="38" idx="0"/>
              </p:cNvCxnSpPr>
              <p:nvPr/>
            </p:nvCxnSpPr>
            <p:spPr>
              <a:xfrm flipH="1">
                <a:off x="3828657" y="3294525"/>
                <a:ext cx="103708" cy="46681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37B87446-6BBE-0F48-A209-E6EAB08B0271}"/>
                  </a:ext>
                </a:extLst>
              </p:cNvPr>
              <p:cNvCxnSpPr>
                <a:endCxn id="40" idx="0"/>
              </p:cNvCxnSpPr>
              <p:nvPr/>
            </p:nvCxnSpPr>
            <p:spPr>
              <a:xfrm>
                <a:off x="3990849" y="3286169"/>
                <a:ext cx="105354" cy="475169"/>
              </a:xfrm>
              <a:prstGeom prst="straightConnector1">
                <a:avLst/>
              </a:prstGeom>
              <a:ln>
                <a:solidFill>
                  <a:srgbClr val="EA585D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FA1CB263-7E9D-3647-9D6E-5B2DB23DB54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518484" y="4567601"/>
                <a:ext cx="142613" cy="36001"/>
                <a:chOff x="5317669" y="1790582"/>
                <a:chExt cx="248095" cy="62625"/>
              </a:xfrm>
              <a:effectLst/>
            </p:grpSpPr>
            <p:sp>
              <p:nvSpPr>
                <p:cNvPr id="127" name="Oval 126">
                  <a:extLst>
                    <a:ext uri="{FF2B5EF4-FFF2-40B4-BE49-F238E27FC236}">
                      <a16:creationId xmlns:a16="http://schemas.microsoft.com/office/drawing/2014/main" id="{05A2F305-9368-984C-A064-70ED76D5D7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17669" y="1790582"/>
                  <a:ext cx="61928" cy="6262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8" name="Oval 127">
                  <a:extLst>
                    <a:ext uri="{FF2B5EF4-FFF2-40B4-BE49-F238E27FC236}">
                      <a16:creationId xmlns:a16="http://schemas.microsoft.com/office/drawing/2014/main" id="{88FEC2BB-D2F1-D34E-8C49-EFCCD98395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10754" y="1790582"/>
                  <a:ext cx="61928" cy="6262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29" name="Oval 128">
                  <a:extLst>
                    <a:ext uri="{FF2B5EF4-FFF2-40B4-BE49-F238E27FC236}">
                      <a16:creationId xmlns:a16="http://schemas.microsoft.com/office/drawing/2014/main" id="{4CA3F902-D8EC-AA41-986B-720D5C20107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503836" y="1790582"/>
                  <a:ext cx="61928" cy="6262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4FC32D85-7B04-134B-B99E-DC8BE11D9281}"/>
                  </a:ext>
                </a:extLst>
              </p:cNvPr>
              <p:cNvCxnSpPr/>
              <p:nvPr/>
            </p:nvCxnSpPr>
            <p:spPr>
              <a:xfrm flipH="1">
                <a:off x="5324341" y="3936990"/>
                <a:ext cx="89346" cy="179468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>
                <a:extLst>
                  <a:ext uri="{FF2B5EF4-FFF2-40B4-BE49-F238E27FC236}">
                    <a16:creationId xmlns:a16="http://schemas.microsoft.com/office/drawing/2014/main" id="{DA2ECDDE-1560-4C4D-B5B6-7C3B2422C4E4}"/>
                  </a:ext>
                </a:extLst>
              </p:cNvPr>
              <p:cNvCxnSpPr/>
              <p:nvPr/>
            </p:nvCxnSpPr>
            <p:spPr>
              <a:xfrm>
                <a:off x="2553999" y="3944441"/>
                <a:ext cx="89337" cy="174704"/>
              </a:xfrm>
              <a:prstGeom prst="straightConnector1">
                <a:avLst/>
              </a:prstGeom>
              <a:ln w="12700" cmpd="sng">
                <a:solidFill>
                  <a:schemeClr val="tx1"/>
                </a:solidFill>
                <a:tailEnd type="arrow" w="sm" len="sm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F0B5D673-252E-5642-A363-819633E4841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07943" y="3949949"/>
                <a:ext cx="122224" cy="179468"/>
                <a:chOff x="4212466" y="1667434"/>
                <a:chExt cx="166455" cy="244413"/>
              </a:xfrm>
              <a:effectLst/>
            </p:grpSpPr>
            <p:cxnSp>
              <p:nvCxnSpPr>
                <p:cNvPr id="125" name="Straight Arrow Connector 124">
                  <a:extLst>
                    <a:ext uri="{FF2B5EF4-FFF2-40B4-BE49-F238E27FC236}">
                      <a16:creationId xmlns:a16="http://schemas.microsoft.com/office/drawing/2014/main" id="{4B47D4F6-8C72-5D4D-AE37-3B4A6F2C3A25}"/>
                    </a:ext>
                  </a:extLst>
                </p:cNvPr>
                <p:cNvCxnSpPr/>
                <p:nvPr/>
              </p:nvCxnSpPr>
              <p:spPr>
                <a:xfrm flipH="1">
                  <a:off x="4375731" y="1669474"/>
                  <a:ext cx="3190" cy="240336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arrow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6" name="Straight Arrow Connector 125">
                  <a:extLst>
                    <a:ext uri="{FF2B5EF4-FFF2-40B4-BE49-F238E27FC236}">
                      <a16:creationId xmlns:a16="http://schemas.microsoft.com/office/drawing/2014/main" id="{A71917D1-1E18-0647-B7D9-E80096532D4A}"/>
                    </a:ext>
                  </a:extLst>
                </p:cNvPr>
                <p:cNvCxnSpPr/>
                <p:nvPr/>
              </p:nvCxnSpPr>
              <p:spPr>
                <a:xfrm flipH="1">
                  <a:off x="4212466" y="1667434"/>
                  <a:ext cx="121679" cy="244413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arrow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7B2D1546-601C-3341-A8E2-2ED71352964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887066" y="3240382"/>
                <a:ext cx="122215" cy="176474"/>
                <a:chOff x="4375731" y="1669474"/>
                <a:chExt cx="166442" cy="240336"/>
              </a:xfrm>
              <a:effectLst/>
            </p:grpSpPr>
            <p:cxnSp>
              <p:nvCxnSpPr>
                <p:cNvPr id="123" name="Straight Arrow Connector 122">
                  <a:extLst>
                    <a:ext uri="{FF2B5EF4-FFF2-40B4-BE49-F238E27FC236}">
                      <a16:creationId xmlns:a16="http://schemas.microsoft.com/office/drawing/2014/main" id="{92E7358E-FCFB-B043-A573-A1EC7CE13671}"/>
                    </a:ext>
                  </a:extLst>
                </p:cNvPr>
                <p:cNvCxnSpPr/>
                <p:nvPr/>
              </p:nvCxnSpPr>
              <p:spPr>
                <a:xfrm>
                  <a:off x="4420507" y="1670678"/>
                  <a:ext cx="121666" cy="237926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arrow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4" name="Straight Arrow Connector 123">
                  <a:extLst>
                    <a:ext uri="{FF2B5EF4-FFF2-40B4-BE49-F238E27FC236}">
                      <a16:creationId xmlns:a16="http://schemas.microsoft.com/office/drawing/2014/main" id="{7F917304-1D8A-9C44-B356-0E44AAD08BF0}"/>
                    </a:ext>
                  </a:extLst>
                </p:cNvPr>
                <p:cNvCxnSpPr/>
                <p:nvPr/>
              </p:nvCxnSpPr>
              <p:spPr>
                <a:xfrm flipH="1">
                  <a:off x="4375731" y="1669474"/>
                  <a:ext cx="3190" cy="240336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arrow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630C58B7-63D4-E24E-B4C1-59EA5C5255E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263983" y="3953063"/>
                <a:ext cx="242097" cy="179468"/>
                <a:chOff x="4212466" y="1667434"/>
                <a:chExt cx="329707" cy="244413"/>
              </a:xfrm>
              <a:effectLst/>
            </p:grpSpPr>
            <p:cxnSp>
              <p:nvCxnSpPr>
                <p:cNvPr id="120" name="Straight Arrow Connector 119">
                  <a:extLst>
                    <a:ext uri="{FF2B5EF4-FFF2-40B4-BE49-F238E27FC236}">
                      <a16:creationId xmlns:a16="http://schemas.microsoft.com/office/drawing/2014/main" id="{28888650-38A6-F948-9A15-778AA032BE6A}"/>
                    </a:ext>
                  </a:extLst>
                </p:cNvPr>
                <p:cNvCxnSpPr/>
                <p:nvPr/>
              </p:nvCxnSpPr>
              <p:spPr>
                <a:xfrm>
                  <a:off x="4420507" y="1670678"/>
                  <a:ext cx="121666" cy="237926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arrow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1" name="Straight Arrow Connector 120">
                  <a:extLst>
                    <a:ext uri="{FF2B5EF4-FFF2-40B4-BE49-F238E27FC236}">
                      <a16:creationId xmlns:a16="http://schemas.microsoft.com/office/drawing/2014/main" id="{3FD3251F-B212-124C-B75D-CB6D8C6CE850}"/>
                    </a:ext>
                  </a:extLst>
                </p:cNvPr>
                <p:cNvCxnSpPr/>
                <p:nvPr/>
              </p:nvCxnSpPr>
              <p:spPr>
                <a:xfrm flipH="1">
                  <a:off x="4375731" y="1669474"/>
                  <a:ext cx="3190" cy="240336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arrow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2" name="Straight Arrow Connector 121">
                  <a:extLst>
                    <a:ext uri="{FF2B5EF4-FFF2-40B4-BE49-F238E27FC236}">
                      <a16:creationId xmlns:a16="http://schemas.microsoft.com/office/drawing/2014/main" id="{C8CBFACF-750B-8F44-AD4B-F6169E0D029D}"/>
                    </a:ext>
                  </a:extLst>
                </p:cNvPr>
                <p:cNvCxnSpPr/>
                <p:nvPr/>
              </p:nvCxnSpPr>
              <p:spPr>
                <a:xfrm flipH="1">
                  <a:off x="4212466" y="1667434"/>
                  <a:ext cx="121679" cy="244413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arrow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1E3DA8C3-3415-ED41-A709-376C6335CF4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426826" y="3953063"/>
                <a:ext cx="242097" cy="179468"/>
                <a:chOff x="4212466" y="1667434"/>
                <a:chExt cx="329707" cy="244413"/>
              </a:xfrm>
              <a:effectLst/>
            </p:grpSpPr>
            <p:cxnSp>
              <p:nvCxnSpPr>
                <p:cNvPr id="117" name="Straight Arrow Connector 116">
                  <a:extLst>
                    <a:ext uri="{FF2B5EF4-FFF2-40B4-BE49-F238E27FC236}">
                      <a16:creationId xmlns:a16="http://schemas.microsoft.com/office/drawing/2014/main" id="{3C223F49-9D14-8946-9152-0ABD7907E6CA}"/>
                    </a:ext>
                  </a:extLst>
                </p:cNvPr>
                <p:cNvCxnSpPr/>
                <p:nvPr/>
              </p:nvCxnSpPr>
              <p:spPr>
                <a:xfrm>
                  <a:off x="4420507" y="1670678"/>
                  <a:ext cx="121666" cy="237926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arrow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8" name="Straight Arrow Connector 117">
                  <a:extLst>
                    <a:ext uri="{FF2B5EF4-FFF2-40B4-BE49-F238E27FC236}">
                      <a16:creationId xmlns:a16="http://schemas.microsoft.com/office/drawing/2014/main" id="{9451BFDA-8F3A-F641-97D4-6E793FA43F3E}"/>
                    </a:ext>
                  </a:extLst>
                </p:cNvPr>
                <p:cNvCxnSpPr/>
                <p:nvPr/>
              </p:nvCxnSpPr>
              <p:spPr>
                <a:xfrm flipH="1">
                  <a:off x="4375731" y="1669474"/>
                  <a:ext cx="3190" cy="240336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arrow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Arrow Connector 118">
                  <a:extLst>
                    <a:ext uri="{FF2B5EF4-FFF2-40B4-BE49-F238E27FC236}">
                      <a16:creationId xmlns:a16="http://schemas.microsoft.com/office/drawing/2014/main" id="{17B03F50-F5F5-1341-B270-85AC5485D60D}"/>
                    </a:ext>
                  </a:extLst>
                </p:cNvPr>
                <p:cNvCxnSpPr/>
                <p:nvPr/>
              </p:nvCxnSpPr>
              <p:spPr>
                <a:xfrm flipH="1">
                  <a:off x="4212466" y="1667434"/>
                  <a:ext cx="121679" cy="244413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arrow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A419CF3C-9D00-C645-9783-721154D30501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558589" y="3254960"/>
                <a:ext cx="242097" cy="179468"/>
                <a:chOff x="4212466" y="1667434"/>
                <a:chExt cx="329707" cy="244413"/>
              </a:xfrm>
              <a:effectLst/>
            </p:grpSpPr>
            <p:cxnSp>
              <p:nvCxnSpPr>
                <p:cNvPr id="114" name="Straight Arrow Connector 113">
                  <a:extLst>
                    <a:ext uri="{FF2B5EF4-FFF2-40B4-BE49-F238E27FC236}">
                      <a16:creationId xmlns:a16="http://schemas.microsoft.com/office/drawing/2014/main" id="{0B8A5F12-2509-2C4C-BA05-0A9D5E82DF86}"/>
                    </a:ext>
                  </a:extLst>
                </p:cNvPr>
                <p:cNvCxnSpPr/>
                <p:nvPr/>
              </p:nvCxnSpPr>
              <p:spPr>
                <a:xfrm>
                  <a:off x="4420507" y="1670678"/>
                  <a:ext cx="121666" cy="237926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arrow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Arrow Connector 114">
                  <a:extLst>
                    <a:ext uri="{FF2B5EF4-FFF2-40B4-BE49-F238E27FC236}">
                      <a16:creationId xmlns:a16="http://schemas.microsoft.com/office/drawing/2014/main" id="{64170F29-BA7D-6043-8CB4-16CDFF8C0275}"/>
                    </a:ext>
                  </a:extLst>
                </p:cNvPr>
                <p:cNvCxnSpPr/>
                <p:nvPr/>
              </p:nvCxnSpPr>
              <p:spPr>
                <a:xfrm flipH="1">
                  <a:off x="4375731" y="1669474"/>
                  <a:ext cx="3190" cy="240336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arrow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Arrow Connector 115">
                  <a:extLst>
                    <a:ext uri="{FF2B5EF4-FFF2-40B4-BE49-F238E27FC236}">
                      <a16:creationId xmlns:a16="http://schemas.microsoft.com/office/drawing/2014/main" id="{7C2BDAF2-DD69-754E-9F2C-D7ED977F5EBE}"/>
                    </a:ext>
                  </a:extLst>
                </p:cNvPr>
                <p:cNvCxnSpPr/>
                <p:nvPr/>
              </p:nvCxnSpPr>
              <p:spPr>
                <a:xfrm flipH="1">
                  <a:off x="4212466" y="1667434"/>
                  <a:ext cx="121679" cy="244413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arrow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439AE142-F335-3647-8DB8-58735AF9F12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488614" y="3254960"/>
                <a:ext cx="242097" cy="179468"/>
                <a:chOff x="4212466" y="1667434"/>
                <a:chExt cx="329707" cy="244413"/>
              </a:xfrm>
              <a:effectLst/>
            </p:grpSpPr>
            <p:cxnSp>
              <p:nvCxnSpPr>
                <p:cNvPr id="111" name="Straight Arrow Connector 110">
                  <a:extLst>
                    <a:ext uri="{FF2B5EF4-FFF2-40B4-BE49-F238E27FC236}">
                      <a16:creationId xmlns:a16="http://schemas.microsoft.com/office/drawing/2014/main" id="{C0F67529-E644-7F47-99D7-6BFBB2BAAC86}"/>
                    </a:ext>
                  </a:extLst>
                </p:cNvPr>
                <p:cNvCxnSpPr/>
                <p:nvPr/>
              </p:nvCxnSpPr>
              <p:spPr>
                <a:xfrm>
                  <a:off x="4420507" y="1670678"/>
                  <a:ext cx="121666" cy="237926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arrow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Arrow Connector 111">
                  <a:extLst>
                    <a:ext uri="{FF2B5EF4-FFF2-40B4-BE49-F238E27FC236}">
                      <a16:creationId xmlns:a16="http://schemas.microsoft.com/office/drawing/2014/main" id="{B2EF2CF5-FA5C-3947-A17C-76F472D70150}"/>
                    </a:ext>
                  </a:extLst>
                </p:cNvPr>
                <p:cNvCxnSpPr/>
                <p:nvPr/>
              </p:nvCxnSpPr>
              <p:spPr>
                <a:xfrm flipH="1">
                  <a:off x="4375731" y="1669474"/>
                  <a:ext cx="3190" cy="240336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arrow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Arrow Connector 112">
                  <a:extLst>
                    <a:ext uri="{FF2B5EF4-FFF2-40B4-BE49-F238E27FC236}">
                      <a16:creationId xmlns:a16="http://schemas.microsoft.com/office/drawing/2014/main" id="{3184B739-4156-9D4C-9A96-50EEF74D67BC}"/>
                    </a:ext>
                  </a:extLst>
                </p:cNvPr>
                <p:cNvCxnSpPr/>
                <p:nvPr/>
              </p:nvCxnSpPr>
              <p:spPr>
                <a:xfrm flipH="1">
                  <a:off x="4212466" y="1667434"/>
                  <a:ext cx="121679" cy="244413"/>
                </a:xfrm>
                <a:prstGeom prst="straightConnector1">
                  <a:avLst/>
                </a:prstGeom>
                <a:ln w="12700" cmpd="sng">
                  <a:solidFill>
                    <a:schemeClr val="tx1"/>
                  </a:solidFill>
                  <a:tailEnd type="arrow" w="sm" len="sm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Connector 23">
                <a:extLst>
                  <a:ext uri="{FF2B5EF4-FFF2-40B4-BE49-F238E27FC236}">
                    <a16:creationId xmlns:a16="http://schemas.microsoft.com/office/drawing/2014/main" id="{19651AAC-5428-F54F-B6B1-53ABD36C0A38}"/>
                  </a:ext>
                </a:extLst>
              </p:cNvPr>
              <p:cNvSpPr/>
              <p:nvPr/>
            </p:nvSpPr>
            <p:spPr>
              <a:xfrm>
                <a:off x="2772954" y="3058501"/>
                <a:ext cx="233953" cy="242316"/>
              </a:xfrm>
              <a:prstGeom prst="flowChartConnector">
                <a:avLst/>
              </a:prstGeom>
              <a:solidFill>
                <a:srgbClr val="F2F2F2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Connector 24">
                <a:extLst>
                  <a:ext uri="{FF2B5EF4-FFF2-40B4-BE49-F238E27FC236}">
                    <a16:creationId xmlns:a16="http://schemas.microsoft.com/office/drawing/2014/main" id="{9ED944E8-C205-1E4C-9EC6-AAC5FFDBE429}"/>
                  </a:ext>
                </a:extLst>
              </p:cNvPr>
              <p:cNvSpPr/>
              <p:nvPr/>
            </p:nvSpPr>
            <p:spPr>
              <a:xfrm>
                <a:off x="3495734" y="3058501"/>
                <a:ext cx="233953" cy="242316"/>
              </a:xfrm>
              <a:prstGeom prst="flowChartConnector">
                <a:avLst/>
              </a:prstGeom>
              <a:solidFill>
                <a:srgbClr val="F2F2F2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Connector 25">
                <a:extLst>
                  <a:ext uri="{FF2B5EF4-FFF2-40B4-BE49-F238E27FC236}">
                    <a16:creationId xmlns:a16="http://schemas.microsoft.com/office/drawing/2014/main" id="{E62CF2D1-8EEA-EF49-906D-2E1929F314A5}"/>
                  </a:ext>
                </a:extLst>
              </p:cNvPr>
              <p:cNvSpPr/>
              <p:nvPr/>
            </p:nvSpPr>
            <p:spPr>
              <a:xfrm>
                <a:off x="4563020" y="3058501"/>
                <a:ext cx="233953" cy="242316"/>
              </a:xfrm>
              <a:prstGeom prst="flowChartConnector">
                <a:avLst/>
              </a:prstGeom>
              <a:solidFill>
                <a:srgbClr val="F2F2F2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Connector 26">
                <a:extLst>
                  <a:ext uri="{FF2B5EF4-FFF2-40B4-BE49-F238E27FC236}">
                    <a16:creationId xmlns:a16="http://schemas.microsoft.com/office/drawing/2014/main" id="{A0D4E97B-0E7E-3C4E-83F1-659D3FA19FCA}"/>
                  </a:ext>
                </a:extLst>
              </p:cNvPr>
              <p:cNvSpPr/>
              <p:nvPr/>
            </p:nvSpPr>
            <p:spPr>
              <a:xfrm>
                <a:off x="3840239" y="3058501"/>
                <a:ext cx="233953" cy="242316"/>
              </a:xfrm>
              <a:prstGeom prst="flowChartConnector">
                <a:avLst/>
              </a:prstGeom>
              <a:solidFill>
                <a:srgbClr val="EA7385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CD2483E0-D65A-DF4C-A564-02BF97829A7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17459" y="3156800"/>
                <a:ext cx="4520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EFC8F7BE-C251-444D-91E6-EF54A68BDF3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228716" y="3156800"/>
                <a:ext cx="4520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Oval 29">
                <a:extLst>
                  <a:ext uri="{FF2B5EF4-FFF2-40B4-BE49-F238E27FC236}">
                    <a16:creationId xmlns:a16="http://schemas.microsoft.com/office/drawing/2014/main" id="{CE8464D1-B54A-314C-997B-4C3895A944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339973" y="3156800"/>
                <a:ext cx="4520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266946D5-95BE-6B48-889C-508B9863A7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184744" y="3156800"/>
                <a:ext cx="4520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2" name="Oval 31">
                <a:extLst>
                  <a:ext uri="{FF2B5EF4-FFF2-40B4-BE49-F238E27FC236}">
                    <a16:creationId xmlns:a16="http://schemas.microsoft.com/office/drawing/2014/main" id="{1BB38E36-7925-2447-9D7E-574E22D08A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296001" y="3156800"/>
                <a:ext cx="4520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6EC72C2A-FFFE-4C4B-BC2D-408E506625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407258" y="3156800"/>
                <a:ext cx="45209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E9DB3871-C8DA-2045-8254-6176A1FE1CF8}"/>
                  </a:ext>
                </a:extLst>
              </p:cNvPr>
              <p:cNvCxnSpPr>
                <a:stCxn id="92" idx="3"/>
                <a:endCxn id="24" idx="7"/>
              </p:cNvCxnSpPr>
              <p:nvPr/>
            </p:nvCxnSpPr>
            <p:spPr>
              <a:xfrm flipH="1">
                <a:off x="2972645" y="2561636"/>
                <a:ext cx="732957" cy="53235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>
                <a:extLst>
                  <a:ext uri="{FF2B5EF4-FFF2-40B4-BE49-F238E27FC236}">
                    <a16:creationId xmlns:a16="http://schemas.microsoft.com/office/drawing/2014/main" id="{002D9A28-AEBB-F446-9A1D-CF8E32634933}"/>
                  </a:ext>
                </a:extLst>
              </p:cNvPr>
              <p:cNvCxnSpPr/>
              <p:nvPr/>
            </p:nvCxnSpPr>
            <p:spPr>
              <a:xfrm flipH="1">
                <a:off x="3640964" y="2597123"/>
                <a:ext cx="122289" cy="46275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4190B910-6C06-D043-B24F-4E0023408863}"/>
                  </a:ext>
                </a:extLst>
              </p:cNvPr>
              <p:cNvCxnSpPr/>
              <p:nvPr/>
            </p:nvCxnSpPr>
            <p:spPr>
              <a:xfrm>
                <a:off x="3821738" y="2588767"/>
                <a:ext cx="110797" cy="464630"/>
              </a:xfrm>
              <a:prstGeom prst="straightConnector1">
                <a:avLst/>
              </a:prstGeom>
              <a:ln>
                <a:solidFill>
                  <a:srgbClr val="EA585D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Arrow Connector 36">
                <a:extLst>
                  <a:ext uri="{FF2B5EF4-FFF2-40B4-BE49-F238E27FC236}">
                    <a16:creationId xmlns:a16="http://schemas.microsoft.com/office/drawing/2014/main" id="{8A203760-167C-1A4B-8518-93BBADAE33F3}"/>
                  </a:ext>
                </a:extLst>
              </p:cNvPr>
              <p:cNvCxnSpPr>
                <a:stCxn id="92" idx="5"/>
                <a:endCxn id="26" idx="1"/>
              </p:cNvCxnSpPr>
              <p:nvPr/>
            </p:nvCxnSpPr>
            <p:spPr>
              <a:xfrm>
                <a:off x="3871031" y="2561636"/>
                <a:ext cx="726251" cy="53235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Connector 37">
                <a:extLst>
                  <a:ext uri="{FF2B5EF4-FFF2-40B4-BE49-F238E27FC236}">
                    <a16:creationId xmlns:a16="http://schemas.microsoft.com/office/drawing/2014/main" id="{79068662-3B56-244F-A169-EE48B3867535}"/>
                  </a:ext>
                </a:extLst>
              </p:cNvPr>
              <p:cNvSpPr/>
              <p:nvPr/>
            </p:nvSpPr>
            <p:spPr>
              <a:xfrm>
                <a:off x="3711680" y="3761338"/>
                <a:ext cx="233953" cy="242316"/>
              </a:xfrm>
              <a:prstGeom prst="flowChartConnector">
                <a:avLst/>
              </a:prstGeom>
              <a:solidFill>
                <a:srgbClr val="F2F2F2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9" name="Connector 38">
                <a:extLst>
                  <a:ext uri="{FF2B5EF4-FFF2-40B4-BE49-F238E27FC236}">
                    <a16:creationId xmlns:a16="http://schemas.microsoft.com/office/drawing/2014/main" id="{9EC11A8F-AE71-4542-8BC7-DF6900B42848}"/>
                  </a:ext>
                </a:extLst>
              </p:cNvPr>
              <p:cNvSpPr/>
              <p:nvPr/>
            </p:nvSpPr>
            <p:spPr>
              <a:xfrm>
                <a:off x="4422980" y="3761338"/>
                <a:ext cx="233953" cy="242316"/>
              </a:xfrm>
              <a:prstGeom prst="flowChartConnector">
                <a:avLst/>
              </a:prstGeom>
              <a:solidFill>
                <a:srgbClr val="F2F2F2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Connector 39">
                <a:extLst>
                  <a:ext uri="{FF2B5EF4-FFF2-40B4-BE49-F238E27FC236}">
                    <a16:creationId xmlns:a16="http://schemas.microsoft.com/office/drawing/2014/main" id="{1D1BC601-59D8-0344-9FDD-A836344CA155}"/>
                  </a:ext>
                </a:extLst>
              </p:cNvPr>
              <p:cNvSpPr/>
              <p:nvPr/>
            </p:nvSpPr>
            <p:spPr>
              <a:xfrm>
                <a:off x="3979226" y="3761338"/>
                <a:ext cx="233953" cy="242316"/>
              </a:xfrm>
              <a:prstGeom prst="flowChartConnector">
                <a:avLst/>
              </a:prstGeom>
              <a:solidFill>
                <a:srgbClr val="EA7385"/>
              </a:solidFill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F52BC09-04A5-574D-B7DA-720A3A8BF332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535474" y="3864496"/>
                <a:ext cx="142613" cy="36000"/>
                <a:chOff x="5317669" y="1790582"/>
                <a:chExt cx="248095" cy="62625"/>
              </a:xfrm>
              <a:effectLst/>
            </p:grpSpPr>
            <p:sp>
              <p:nvSpPr>
                <p:cNvPr id="108" name="Oval 107">
                  <a:extLst>
                    <a:ext uri="{FF2B5EF4-FFF2-40B4-BE49-F238E27FC236}">
                      <a16:creationId xmlns:a16="http://schemas.microsoft.com/office/drawing/2014/main" id="{F6BA27D7-07E1-EB46-A324-C4416795E70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17669" y="1790582"/>
                  <a:ext cx="61928" cy="6262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Oval 108">
                  <a:extLst>
                    <a:ext uri="{FF2B5EF4-FFF2-40B4-BE49-F238E27FC236}">
                      <a16:creationId xmlns:a16="http://schemas.microsoft.com/office/drawing/2014/main" id="{D9AE3D15-B3FE-9E4F-A783-8C4A74EAEF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10754" y="1790582"/>
                  <a:ext cx="61928" cy="6262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5663DB6E-B9DF-2848-88DD-1ED0BA20146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503836" y="1790582"/>
                  <a:ext cx="61928" cy="6262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C5212F54-34E3-C141-A890-A433130AA95F}"/>
                  </a:ext>
                </a:extLst>
              </p:cNvPr>
              <p:cNvCxnSpPr>
                <a:stCxn id="27" idx="5"/>
                <a:endCxn id="39" idx="1"/>
              </p:cNvCxnSpPr>
              <p:nvPr/>
            </p:nvCxnSpPr>
            <p:spPr>
              <a:xfrm>
                <a:off x="4039930" y="3265331"/>
                <a:ext cx="417312" cy="5314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A9A6A709-6EF4-A546-BE06-D0FA54C41DD4}"/>
                  </a:ext>
                </a:extLst>
              </p:cNvPr>
              <p:cNvGrpSpPr/>
              <p:nvPr/>
            </p:nvGrpSpPr>
            <p:grpSpPr>
              <a:xfrm>
                <a:off x="4246772" y="3864496"/>
                <a:ext cx="142613" cy="36000"/>
                <a:chOff x="3390568" y="2390104"/>
                <a:chExt cx="142613" cy="36000"/>
              </a:xfrm>
              <a:effectLst/>
            </p:grpSpPr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1AFDC245-8249-D349-84F4-CF6922023CF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90568" y="2390104"/>
                  <a:ext cx="35598" cy="36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6" name="Oval 105">
                  <a:extLst>
                    <a:ext uri="{FF2B5EF4-FFF2-40B4-BE49-F238E27FC236}">
                      <a16:creationId xmlns:a16="http://schemas.microsoft.com/office/drawing/2014/main" id="{8A6EB3B2-C650-1848-82F0-FA0030B011F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4076" y="2390104"/>
                  <a:ext cx="35598" cy="36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EA856828-555D-804C-9F89-4047E60252C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97583" y="2390104"/>
                  <a:ext cx="35598" cy="36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44" name="Connector 43">
                <a:extLst>
                  <a:ext uri="{FF2B5EF4-FFF2-40B4-BE49-F238E27FC236}">
                    <a16:creationId xmlns:a16="http://schemas.microsoft.com/office/drawing/2014/main" id="{60F2184F-361A-0344-8005-3FFAA59C6877}"/>
                  </a:ext>
                </a:extLst>
              </p:cNvPr>
              <p:cNvSpPr/>
              <p:nvPr/>
            </p:nvSpPr>
            <p:spPr>
              <a:xfrm>
                <a:off x="3497045" y="4477602"/>
                <a:ext cx="200531" cy="215999"/>
              </a:xfrm>
              <a:prstGeom prst="flowChartConnector">
                <a:avLst/>
              </a:prstGeom>
              <a:solidFill>
                <a:srgbClr val="F2F2F2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Connector 44">
                <a:extLst>
                  <a:ext uri="{FF2B5EF4-FFF2-40B4-BE49-F238E27FC236}">
                    <a16:creationId xmlns:a16="http://schemas.microsoft.com/office/drawing/2014/main" id="{7EDA2FE3-104C-FC4C-AAE0-64138F4BB5D4}"/>
                  </a:ext>
                </a:extLst>
              </p:cNvPr>
              <p:cNvSpPr/>
              <p:nvPr/>
            </p:nvSpPr>
            <p:spPr>
              <a:xfrm>
                <a:off x="3877404" y="4477602"/>
                <a:ext cx="200531" cy="215999"/>
              </a:xfrm>
              <a:prstGeom prst="flowChartConnector">
                <a:avLst/>
              </a:prstGeom>
              <a:solidFill>
                <a:srgbClr val="F2F2F2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Connector 45">
                <a:extLst>
                  <a:ext uri="{FF2B5EF4-FFF2-40B4-BE49-F238E27FC236}">
                    <a16:creationId xmlns:a16="http://schemas.microsoft.com/office/drawing/2014/main" id="{51816FB6-9DFE-CB4C-93E0-1B231C27F3AA}"/>
                  </a:ext>
                </a:extLst>
              </p:cNvPr>
              <p:cNvSpPr/>
              <p:nvPr/>
            </p:nvSpPr>
            <p:spPr>
              <a:xfrm>
                <a:off x="4487089" y="4477602"/>
                <a:ext cx="200531" cy="215999"/>
              </a:xfrm>
              <a:prstGeom prst="flowChartConnector">
                <a:avLst/>
              </a:prstGeom>
              <a:solidFill>
                <a:srgbClr val="F2F2F2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54F01574-0085-B84F-8C92-71A0FE0193B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3726370" y="4570167"/>
                <a:ext cx="122240" cy="32090"/>
                <a:chOff x="5317669" y="1790582"/>
                <a:chExt cx="248095" cy="62625"/>
              </a:xfrm>
            </p:grpSpPr>
            <p:sp>
              <p:nvSpPr>
                <p:cNvPr id="102" name="Oval 101">
                  <a:extLst>
                    <a:ext uri="{FF2B5EF4-FFF2-40B4-BE49-F238E27FC236}">
                      <a16:creationId xmlns:a16="http://schemas.microsoft.com/office/drawing/2014/main" id="{F73843A1-E132-A94A-B5E9-8B6B0C38B0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17669" y="1790582"/>
                  <a:ext cx="61928" cy="6262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/>
                </a:p>
              </p:txBody>
            </p:sp>
            <p:sp>
              <p:nvSpPr>
                <p:cNvPr id="103" name="Oval 102">
                  <a:extLst>
                    <a:ext uri="{FF2B5EF4-FFF2-40B4-BE49-F238E27FC236}">
                      <a16:creationId xmlns:a16="http://schemas.microsoft.com/office/drawing/2014/main" id="{BCF539BD-0370-7C45-A029-9AD4CBEBA9B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10754" y="1790582"/>
                  <a:ext cx="61928" cy="6262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/>
                </a:p>
              </p:txBody>
            </p:sp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57270F28-E913-5D45-815B-C113A45CE08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503836" y="1790582"/>
                  <a:ext cx="61928" cy="6262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/>
                </a:p>
              </p:txBody>
            </p:sp>
          </p:grp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74F1DCBA-1276-6E46-B613-CEB23572CA2C}"/>
                  </a:ext>
                </a:extLst>
              </p:cNvPr>
              <p:cNvGrpSpPr/>
              <p:nvPr/>
            </p:nvGrpSpPr>
            <p:grpSpPr>
              <a:xfrm>
                <a:off x="4336054" y="4570167"/>
                <a:ext cx="122240" cy="32090"/>
                <a:chOff x="3390568" y="2390104"/>
                <a:chExt cx="142613" cy="36000"/>
              </a:xfrm>
            </p:grpSpPr>
            <p:sp>
              <p:nvSpPr>
                <p:cNvPr id="99" name="Oval 98">
                  <a:extLst>
                    <a:ext uri="{FF2B5EF4-FFF2-40B4-BE49-F238E27FC236}">
                      <a16:creationId xmlns:a16="http://schemas.microsoft.com/office/drawing/2014/main" id="{C78861C1-73E9-DB45-B89A-F2DE75F385D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390568" y="2390104"/>
                  <a:ext cx="35598" cy="36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/>
                </a:p>
              </p:txBody>
            </p:sp>
            <p:sp>
              <p:nvSpPr>
                <p:cNvPr id="100" name="Oval 99">
                  <a:extLst>
                    <a:ext uri="{FF2B5EF4-FFF2-40B4-BE49-F238E27FC236}">
                      <a16:creationId xmlns:a16="http://schemas.microsoft.com/office/drawing/2014/main" id="{01E9B35A-C672-6C49-B230-DEBB59952B5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44076" y="2390104"/>
                  <a:ext cx="35598" cy="36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/>
                </a:p>
              </p:txBody>
            </p:sp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F553858F-E313-334C-9343-2C45B20E506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497583" y="2390104"/>
                  <a:ext cx="35598" cy="36000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/>
                </a:p>
              </p:txBody>
            </p:sp>
          </p:grpSp>
          <p:sp>
            <p:nvSpPr>
              <p:cNvPr id="49" name="Connector 48">
                <a:extLst>
                  <a:ext uri="{FF2B5EF4-FFF2-40B4-BE49-F238E27FC236}">
                    <a16:creationId xmlns:a16="http://schemas.microsoft.com/office/drawing/2014/main" id="{8112C68B-6473-FD4F-84D4-92AFB85576AA}"/>
                  </a:ext>
                </a:extLst>
              </p:cNvPr>
              <p:cNvSpPr/>
              <p:nvPr/>
            </p:nvSpPr>
            <p:spPr>
              <a:xfrm>
                <a:off x="5320639" y="3761338"/>
                <a:ext cx="233953" cy="242316"/>
              </a:xfrm>
              <a:prstGeom prst="flowChartConnector">
                <a:avLst/>
              </a:prstGeom>
              <a:solidFill>
                <a:srgbClr val="F2F2F2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781A18E5-2C26-874E-8708-D4A695CAEEEE}"/>
                  </a:ext>
                </a:extLst>
              </p:cNvPr>
              <p:cNvCxnSpPr>
                <a:stCxn id="26" idx="5"/>
                <a:endCxn id="49" idx="1"/>
              </p:cNvCxnSpPr>
              <p:nvPr/>
            </p:nvCxnSpPr>
            <p:spPr>
              <a:xfrm>
                <a:off x="4762711" y="3265331"/>
                <a:ext cx="592190" cy="5314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Connector 50">
                <a:extLst>
                  <a:ext uri="{FF2B5EF4-FFF2-40B4-BE49-F238E27FC236}">
                    <a16:creationId xmlns:a16="http://schemas.microsoft.com/office/drawing/2014/main" id="{5E6AA6C4-DEBD-4B4A-BCAF-89546C11BF4B}"/>
                  </a:ext>
                </a:extLst>
              </p:cNvPr>
              <p:cNvSpPr/>
              <p:nvPr/>
            </p:nvSpPr>
            <p:spPr>
              <a:xfrm>
                <a:off x="2395342" y="3761338"/>
                <a:ext cx="233953" cy="242316"/>
              </a:xfrm>
              <a:prstGeom prst="flowChartConnector">
                <a:avLst/>
              </a:prstGeom>
              <a:solidFill>
                <a:srgbClr val="F2F2F2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2" name="Straight Arrow Connector 51">
                <a:extLst>
                  <a:ext uri="{FF2B5EF4-FFF2-40B4-BE49-F238E27FC236}">
                    <a16:creationId xmlns:a16="http://schemas.microsoft.com/office/drawing/2014/main" id="{5849D261-CC29-0046-B1B4-61577215C94D}"/>
                  </a:ext>
                </a:extLst>
              </p:cNvPr>
              <p:cNvCxnSpPr/>
              <p:nvPr/>
            </p:nvCxnSpPr>
            <p:spPr>
              <a:xfrm flipH="1">
                <a:off x="2552431" y="3286668"/>
                <a:ext cx="278612" cy="47950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Connector 52">
                <a:extLst>
                  <a:ext uri="{FF2B5EF4-FFF2-40B4-BE49-F238E27FC236}">
                    <a16:creationId xmlns:a16="http://schemas.microsoft.com/office/drawing/2014/main" id="{64DD275F-DA7A-8843-80B5-5BD681E43EE6}"/>
                  </a:ext>
                </a:extLst>
              </p:cNvPr>
              <p:cNvSpPr/>
              <p:nvPr/>
            </p:nvSpPr>
            <p:spPr>
              <a:xfrm>
                <a:off x="2029393" y="4477602"/>
                <a:ext cx="215999" cy="215999"/>
              </a:xfrm>
              <a:prstGeom prst="flowChartConnector">
                <a:avLst/>
              </a:prstGeom>
              <a:solidFill>
                <a:schemeClr val="bg1">
                  <a:lumMod val="95000"/>
                </a:schemeClr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20C63A6E-CE59-8A44-BC4A-1E1FE6E9B13B}"/>
                  </a:ext>
                </a:extLst>
              </p:cNvPr>
              <p:cNvCxnSpPr/>
              <p:nvPr/>
            </p:nvCxnSpPr>
            <p:spPr>
              <a:xfrm flipH="1">
                <a:off x="2196066" y="3989846"/>
                <a:ext cx="269029" cy="502054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Connector 54">
                <a:extLst>
                  <a:ext uri="{FF2B5EF4-FFF2-40B4-BE49-F238E27FC236}">
                    <a16:creationId xmlns:a16="http://schemas.microsoft.com/office/drawing/2014/main" id="{4321C53F-732E-574D-8E9B-1613B2D46043}"/>
                  </a:ext>
                </a:extLst>
              </p:cNvPr>
              <p:cNvSpPr/>
              <p:nvPr/>
            </p:nvSpPr>
            <p:spPr>
              <a:xfrm>
                <a:off x="5648252" y="4477602"/>
                <a:ext cx="215999" cy="215999"/>
              </a:xfrm>
              <a:prstGeom prst="flowChartConnector">
                <a:avLst/>
              </a:prstGeom>
              <a:solidFill>
                <a:schemeClr val="bg1">
                  <a:lumMod val="95000"/>
                </a:schemeClr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56" name="Straight Arrow Connector 55">
                <a:extLst>
                  <a:ext uri="{FF2B5EF4-FFF2-40B4-BE49-F238E27FC236}">
                    <a16:creationId xmlns:a16="http://schemas.microsoft.com/office/drawing/2014/main" id="{DD7365CB-B774-B64D-9624-E07208669C00}"/>
                  </a:ext>
                </a:extLst>
              </p:cNvPr>
              <p:cNvCxnSpPr/>
              <p:nvPr/>
            </p:nvCxnSpPr>
            <p:spPr>
              <a:xfrm>
                <a:off x="5481102" y="3992960"/>
                <a:ext cx="226778" cy="48598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7" name="Connector 56">
                <a:extLst>
                  <a:ext uri="{FF2B5EF4-FFF2-40B4-BE49-F238E27FC236}">
                    <a16:creationId xmlns:a16="http://schemas.microsoft.com/office/drawing/2014/main" id="{6DC714DC-EFFB-EF41-98A2-09A1498C6F42}"/>
                  </a:ext>
                </a:extLst>
              </p:cNvPr>
              <p:cNvSpPr/>
              <p:nvPr/>
            </p:nvSpPr>
            <p:spPr>
              <a:xfrm>
                <a:off x="5398931" y="4477602"/>
                <a:ext cx="215999" cy="215999"/>
              </a:xfrm>
              <a:prstGeom prst="flowChartConnector">
                <a:avLst/>
              </a:prstGeom>
              <a:solidFill>
                <a:schemeClr val="bg1">
                  <a:lumMod val="95000"/>
                </a:schemeClr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58" name="Group 57">
                <a:extLst>
                  <a:ext uri="{FF2B5EF4-FFF2-40B4-BE49-F238E27FC236}">
                    <a16:creationId xmlns:a16="http://schemas.microsoft.com/office/drawing/2014/main" id="{32FAF786-67AE-5B46-8704-34FDAB485DE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5223483" y="4567601"/>
                <a:ext cx="142613" cy="36001"/>
                <a:chOff x="5317669" y="1790582"/>
                <a:chExt cx="248095" cy="62625"/>
              </a:xfrm>
              <a:effectLst/>
            </p:grpSpPr>
            <p:sp>
              <p:nvSpPr>
                <p:cNvPr id="96" name="Oval 95">
                  <a:extLst>
                    <a:ext uri="{FF2B5EF4-FFF2-40B4-BE49-F238E27FC236}">
                      <a16:creationId xmlns:a16="http://schemas.microsoft.com/office/drawing/2014/main" id="{F267BB7B-260E-0C43-BF23-27916B93E60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317669" y="1790582"/>
                  <a:ext cx="61928" cy="6262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7" name="Oval 96">
                  <a:extLst>
                    <a:ext uri="{FF2B5EF4-FFF2-40B4-BE49-F238E27FC236}">
                      <a16:creationId xmlns:a16="http://schemas.microsoft.com/office/drawing/2014/main" id="{6E413889-A987-BE49-AE3D-12E4965F028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410754" y="1790582"/>
                  <a:ext cx="61928" cy="6262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98" name="Oval 97">
                  <a:extLst>
                    <a:ext uri="{FF2B5EF4-FFF2-40B4-BE49-F238E27FC236}">
                      <a16:creationId xmlns:a16="http://schemas.microsoft.com/office/drawing/2014/main" id="{FA7F6982-A57A-0349-9D72-CADC1ABE9EC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5503836" y="1790582"/>
                  <a:ext cx="61928" cy="62625"/>
                </a:xfrm>
                <a:prstGeom prst="ellipse">
                  <a:avLst/>
                </a:prstGeom>
                <a:solidFill>
                  <a:schemeClr val="tx1"/>
                </a:solidFill>
                <a:ln>
                  <a:noFill/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59" name="Connector 58">
                <a:extLst>
                  <a:ext uri="{FF2B5EF4-FFF2-40B4-BE49-F238E27FC236}">
                    <a16:creationId xmlns:a16="http://schemas.microsoft.com/office/drawing/2014/main" id="{C374599C-5117-0149-B13B-2BC32F39CD12}"/>
                  </a:ext>
                </a:extLst>
              </p:cNvPr>
              <p:cNvSpPr/>
              <p:nvPr/>
            </p:nvSpPr>
            <p:spPr>
              <a:xfrm>
                <a:off x="2279253" y="4477602"/>
                <a:ext cx="215999" cy="215999"/>
              </a:xfrm>
              <a:prstGeom prst="flowChartConnector">
                <a:avLst/>
              </a:prstGeom>
              <a:solidFill>
                <a:schemeClr val="bg1">
                  <a:lumMod val="95000"/>
                </a:schemeClr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60" name="Straight Arrow Connector 59">
                <a:extLst>
                  <a:ext uri="{FF2B5EF4-FFF2-40B4-BE49-F238E27FC236}">
                    <a16:creationId xmlns:a16="http://schemas.microsoft.com/office/drawing/2014/main" id="{11A4154B-9B82-1C4A-ABD0-5A5420219F20}"/>
                  </a:ext>
                </a:extLst>
              </p:cNvPr>
              <p:cNvCxnSpPr>
                <a:endCxn id="59" idx="0"/>
              </p:cNvCxnSpPr>
              <p:nvPr/>
            </p:nvCxnSpPr>
            <p:spPr>
              <a:xfrm flipH="1">
                <a:off x="2387253" y="3999439"/>
                <a:ext cx="106864" cy="47816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1" name="Straight Arrow Connector 60">
                <a:extLst>
                  <a:ext uri="{FF2B5EF4-FFF2-40B4-BE49-F238E27FC236}">
                    <a16:creationId xmlns:a16="http://schemas.microsoft.com/office/drawing/2014/main" id="{D87C8C07-EA13-2140-B943-463142E5FD56}"/>
                  </a:ext>
                </a:extLst>
              </p:cNvPr>
              <p:cNvCxnSpPr>
                <a:endCxn id="57" idx="0"/>
              </p:cNvCxnSpPr>
              <p:nvPr/>
            </p:nvCxnSpPr>
            <p:spPr>
              <a:xfrm>
                <a:off x="5448706" y="4005919"/>
                <a:ext cx="58225" cy="47168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id="{33AD90F0-2669-F248-B7B7-F1E85A155446}"/>
                  </a:ext>
                </a:extLst>
              </p:cNvPr>
              <p:cNvSpPr txBox="1"/>
              <p:nvPr/>
            </p:nvSpPr>
            <p:spPr>
              <a:xfrm>
                <a:off x="5594617" y="4657258"/>
                <a:ext cx="417796" cy="276999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n-1</a:t>
                </a: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28F3D955-C482-964C-8E88-581ABBD86E1D}"/>
                  </a:ext>
                </a:extLst>
              </p:cNvPr>
              <p:cNvSpPr txBox="1"/>
              <p:nvPr/>
            </p:nvSpPr>
            <p:spPr>
              <a:xfrm>
                <a:off x="5332334" y="4657258"/>
                <a:ext cx="417796" cy="276999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n-2</a:t>
                </a:r>
              </a:p>
            </p:txBody>
          </p:sp>
          <p:sp>
            <p:nvSpPr>
              <p:cNvPr id="64" name="TextBox 63">
                <a:extLst>
                  <a:ext uri="{FF2B5EF4-FFF2-40B4-BE49-F238E27FC236}">
                    <a16:creationId xmlns:a16="http://schemas.microsoft.com/office/drawing/2014/main" id="{8B6F78AC-B855-944E-ADFC-48959EDD8314}"/>
                  </a:ext>
                </a:extLst>
              </p:cNvPr>
              <p:cNvSpPr txBox="1"/>
              <p:nvPr/>
            </p:nvSpPr>
            <p:spPr>
              <a:xfrm>
                <a:off x="4094778" y="4657258"/>
                <a:ext cx="220298" cy="276999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i</a:t>
                </a:r>
              </a:p>
            </p:txBody>
          </p:sp>
          <p:sp>
            <p:nvSpPr>
              <p:cNvPr id="65" name="Alternate Process 64">
                <a:extLst>
                  <a:ext uri="{FF2B5EF4-FFF2-40B4-BE49-F238E27FC236}">
                    <a16:creationId xmlns:a16="http://schemas.microsoft.com/office/drawing/2014/main" id="{4F7586FE-1673-1841-9630-F38AC23A1EA4}"/>
                  </a:ext>
                </a:extLst>
              </p:cNvPr>
              <p:cNvSpPr/>
              <p:nvPr/>
            </p:nvSpPr>
            <p:spPr>
              <a:xfrm>
                <a:off x="3466391" y="4443428"/>
                <a:ext cx="625475" cy="288224"/>
              </a:xfrm>
              <a:prstGeom prst="flowChartAlternateProcess">
                <a:avLst/>
              </a:pr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6" name="TextBox 65">
                <a:extLst>
                  <a:ext uri="{FF2B5EF4-FFF2-40B4-BE49-F238E27FC236}">
                    <a16:creationId xmlns:a16="http://schemas.microsoft.com/office/drawing/2014/main" id="{4DE406CA-F210-3545-8CAA-62C29D8CF8CD}"/>
                  </a:ext>
                </a:extLst>
              </p:cNvPr>
              <p:cNvSpPr txBox="1"/>
              <p:nvPr/>
            </p:nvSpPr>
            <p:spPr>
              <a:xfrm>
                <a:off x="3826011" y="4657258"/>
                <a:ext cx="372172" cy="276999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200" dirty="0"/>
                  <a:t>i-1</a:t>
                </a:r>
              </a:p>
            </p:txBody>
          </p:sp>
          <p:sp>
            <p:nvSpPr>
              <p:cNvPr id="67" name="TextBox 66">
                <a:extLst>
                  <a:ext uri="{FF2B5EF4-FFF2-40B4-BE49-F238E27FC236}">
                    <a16:creationId xmlns:a16="http://schemas.microsoft.com/office/drawing/2014/main" id="{22A87287-2F18-5546-A1FF-1DF3015B1CDC}"/>
                  </a:ext>
                </a:extLst>
              </p:cNvPr>
              <p:cNvSpPr txBox="1"/>
              <p:nvPr/>
            </p:nvSpPr>
            <p:spPr>
              <a:xfrm>
                <a:off x="2018270" y="4455482"/>
                <a:ext cx="25891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Times New Roman"/>
                    <a:cs typeface="Times New Roman"/>
                  </a:rPr>
                  <a:t>1</a:t>
                </a:r>
              </a:p>
            </p:txBody>
          </p:sp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2529E494-CD86-2E4C-B260-2B8117A1DDF7}"/>
                  </a:ext>
                </a:extLst>
              </p:cNvPr>
              <p:cNvSpPr txBox="1"/>
              <p:nvPr/>
            </p:nvSpPr>
            <p:spPr>
              <a:xfrm>
                <a:off x="2274339" y="4455482"/>
                <a:ext cx="25891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Times New Roman"/>
                    <a:cs typeface="Times New Roman"/>
                  </a:rPr>
                  <a:t>1</a:t>
                </a:r>
              </a:p>
            </p:txBody>
          </p:sp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654EB88C-9BE4-A04D-AE63-8078EDF568EA}"/>
                  </a:ext>
                </a:extLst>
              </p:cNvPr>
              <p:cNvSpPr txBox="1"/>
              <p:nvPr/>
            </p:nvSpPr>
            <p:spPr>
              <a:xfrm>
                <a:off x="5384973" y="4455482"/>
                <a:ext cx="25891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Times New Roman"/>
                    <a:cs typeface="Times New Roman"/>
                  </a:rPr>
                  <a:t>1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3A8EF381-B1D5-8A48-A608-8A6E7CAE49BC}"/>
                  </a:ext>
                </a:extLst>
              </p:cNvPr>
              <p:cNvSpPr txBox="1"/>
              <p:nvPr/>
            </p:nvSpPr>
            <p:spPr>
              <a:xfrm>
                <a:off x="5634558" y="4455482"/>
                <a:ext cx="258918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Times New Roman"/>
                    <a:cs typeface="Times New Roman"/>
                  </a:rPr>
                  <a:t>1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BDEE2867-DDF5-A34F-B74E-C4516FCB4F77}"/>
                  </a:ext>
                </a:extLst>
              </p:cNvPr>
              <p:cNvSpPr txBox="1"/>
              <p:nvPr/>
            </p:nvSpPr>
            <p:spPr>
              <a:xfrm>
                <a:off x="2355475" y="3747732"/>
                <a:ext cx="323710" cy="246221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Times New Roman"/>
                    <a:cs typeface="Times New Roman"/>
                  </a:rPr>
                  <a:t>#v</a:t>
                </a: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83C9295A-8998-5448-8F42-206C0F2B524E}"/>
                  </a:ext>
                </a:extLst>
              </p:cNvPr>
              <p:cNvSpPr txBox="1"/>
              <p:nvPr/>
            </p:nvSpPr>
            <p:spPr>
              <a:xfrm>
                <a:off x="3671054" y="3747732"/>
                <a:ext cx="323710" cy="246221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Times New Roman"/>
                    <a:cs typeface="Times New Roman"/>
                  </a:rPr>
                  <a:t>#v</a:t>
                </a:r>
              </a:p>
            </p:txBody>
          </p:sp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421752E-C12C-3F40-94F3-D3FDC917F169}"/>
                  </a:ext>
                </a:extLst>
              </p:cNvPr>
              <p:cNvSpPr txBox="1"/>
              <p:nvPr/>
            </p:nvSpPr>
            <p:spPr>
              <a:xfrm>
                <a:off x="3933603" y="3747732"/>
                <a:ext cx="323710" cy="246221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Times New Roman"/>
                    <a:cs typeface="Times New Roman"/>
                  </a:rPr>
                  <a:t>#v</a:t>
                </a:r>
              </a:p>
            </p:txBody>
          </p:sp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5CBA7466-EC73-1043-B74A-1A9C9D03A19B}"/>
                  </a:ext>
                </a:extLst>
              </p:cNvPr>
              <p:cNvSpPr txBox="1"/>
              <p:nvPr/>
            </p:nvSpPr>
            <p:spPr>
              <a:xfrm>
                <a:off x="4380680" y="3747732"/>
                <a:ext cx="323710" cy="246221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Times New Roman"/>
                    <a:cs typeface="Times New Roman"/>
                  </a:rPr>
                  <a:t>#v</a:t>
                </a:r>
              </a:p>
            </p:txBody>
          </p:sp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F3001EB9-32DB-264C-94EE-F2F79747FE24}"/>
                  </a:ext>
                </a:extLst>
              </p:cNvPr>
              <p:cNvSpPr txBox="1"/>
              <p:nvPr/>
            </p:nvSpPr>
            <p:spPr>
              <a:xfrm>
                <a:off x="5278206" y="3747732"/>
                <a:ext cx="323710" cy="246221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Times New Roman"/>
                    <a:cs typeface="Times New Roman"/>
                  </a:rPr>
                  <a:t>#v</a:t>
                </a:r>
              </a:p>
            </p:txBody>
          </p:sp>
          <p:sp>
            <p:nvSpPr>
              <p:cNvPr id="76" name="Freeform 75">
                <a:extLst>
                  <a:ext uri="{FF2B5EF4-FFF2-40B4-BE49-F238E27FC236}">
                    <a16:creationId xmlns:a16="http://schemas.microsoft.com/office/drawing/2014/main" id="{674BE69D-6463-6B44-9DDE-81EBAE31789D}"/>
                  </a:ext>
                </a:extLst>
              </p:cNvPr>
              <p:cNvSpPr/>
              <p:nvPr/>
            </p:nvSpPr>
            <p:spPr>
              <a:xfrm>
                <a:off x="1959628" y="3319674"/>
                <a:ext cx="1791607" cy="1410608"/>
              </a:xfrm>
              <a:custGeom>
                <a:avLst/>
                <a:gdLst>
                  <a:gd name="connsiteX0" fmla="*/ 752928 w 1791607"/>
                  <a:gd name="connsiteY0" fmla="*/ 0 h 1410608"/>
                  <a:gd name="connsiteX1" fmla="*/ 4535 w 1791607"/>
                  <a:gd name="connsiteY1" fmla="*/ 1147536 h 1410608"/>
                  <a:gd name="connsiteX2" fmla="*/ 0 w 1791607"/>
                  <a:gd name="connsiteY2" fmla="*/ 1410608 h 1410608"/>
                  <a:gd name="connsiteX3" fmla="*/ 952500 w 1791607"/>
                  <a:gd name="connsiteY3" fmla="*/ 1406072 h 1410608"/>
                  <a:gd name="connsiteX4" fmla="*/ 952500 w 1791607"/>
                  <a:gd name="connsiteY4" fmla="*/ 1143000 h 1410608"/>
                  <a:gd name="connsiteX5" fmla="*/ 1791607 w 1791607"/>
                  <a:gd name="connsiteY5" fmla="*/ 9072 h 1410608"/>
                  <a:gd name="connsiteX6" fmla="*/ 752928 w 1791607"/>
                  <a:gd name="connsiteY6" fmla="*/ 0 h 14106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91607" h="1410608">
                    <a:moveTo>
                      <a:pt x="752928" y="0"/>
                    </a:moveTo>
                    <a:lnTo>
                      <a:pt x="4535" y="1147536"/>
                    </a:lnTo>
                    <a:cubicBezTo>
                      <a:pt x="3023" y="1235227"/>
                      <a:pt x="1512" y="1322917"/>
                      <a:pt x="0" y="1410608"/>
                    </a:cubicBezTo>
                    <a:lnTo>
                      <a:pt x="952500" y="1406072"/>
                    </a:lnTo>
                    <a:lnTo>
                      <a:pt x="952500" y="1143000"/>
                    </a:lnTo>
                    <a:lnTo>
                      <a:pt x="1791607" y="9072"/>
                    </a:lnTo>
                    <a:lnTo>
                      <a:pt x="752928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3">
                      <a:tint val="50000"/>
                      <a:satMod val="300000"/>
                      <a:alpha val="13000"/>
                    </a:schemeClr>
                  </a:gs>
                  <a:gs pos="35000">
                    <a:schemeClr val="accent3">
                      <a:tint val="37000"/>
                      <a:satMod val="300000"/>
                      <a:alpha val="13000"/>
                    </a:schemeClr>
                  </a:gs>
                  <a:gs pos="100000">
                    <a:schemeClr val="accent3">
                      <a:tint val="15000"/>
                      <a:satMod val="350000"/>
                      <a:alpha val="13000"/>
                    </a:schemeClr>
                  </a:gs>
                </a:gsLst>
                <a:lin ang="16200000" scaled="1"/>
                <a:tileRect/>
              </a:gradFill>
              <a:effectLst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4AD3FA38-BA14-4E43-89E7-581692282322}"/>
                  </a:ext>
                </a:extLst>
              </p:cNvPr>
              <p:cNvCxnSpPr>
                <a:stCxn id="27" idx="3"/>
                <a:endCxn id="90" idx="7"/>
              </p:cNvCxnSpPr>
              <p:nvPr/>
            </p:nvCxnSpPr>
            <p:spPr>
              <a:xfrm flipH="1">
                <a:off x="3467619" y="3265331"/>
                <a:ext cx="406882" cy="531493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8" name="Freeform 77">
                <a:extLst>
                  <a:ext uri="{FF2B5EF4-FFF2-40B4-BE49-F238E27FC236}">
                    <a16:creationId xmlns:a16="http://schemas.microsoft.com/office/drawing/2014/main" id="{794C7C3B-2E93-044C-8715-0C6732FF0722}"/>
                  </a:ext>
                </a:extLst>
              </p:cNvPr>
              <p:cNvSpPr/>
              <p:nvPr/>
            </p:nvSpPr>
            <p:spPr>
              <a:xfrm>
                <a:off x="2925735" y="4040853"/>
                <a:ext cx="1006928" cy="680357"/>
              </a:xfrm>
              <a:custGeom>
                <a:avLst/>
                <a:gdLst>
                  <a:gd name="connsiteX0" fmla="*/ 303893 w 1006928"/>
                  <a:gd name="connsiteY0" fmla="*/ 0 h 680357"/>
                  <a:gd name="connsiteX1" fmla="*/ 0 w 1006928"/>
                  <a:gd name="connsiteY1" fmla="*/ 421821 h 680357"/>
                  <a:gd name="connsiteX2" fmla="*/ 0 w 1006928"/>
                  <a:gd name="connsiteY2" fmla="*/ 680357 h 680357"/>
                  <a:gd name="connsiteX3" fmla="*/ 526143 w 1006928"/>
                  <a:gd name="connsiteY3" fmla="*/ 680357 h 680357"/>
                  <a:gd name="connsiteX4" fmla="*/ 526143 w 1006928"/>
                  <a:gd name="connsiteY4" fmla="*/ 426357 h 680357"/>
                  <a:gd name="connsiteX5" fmla="*/ 0 w 1006928"/>
                  <a:gd name="connsiteY5" fmla="*/ 430893 h 680357"/>
                  <a:gd name="connsiteX6" fmla="*/ 526143 w 1006928"/>
                  <a:gd name="connsiteY6" fmla="*/ 421821 h 680357"/>
                  <a:gd name="connsiteX7" fmla="*/ 1006928 w 1006928"/>
                  <a:gd name="connsiteY7" fmla="*/ 0 h 680357"/>
                  <a:gd name="connsiteX8" fmla="*/ 303893 w 1006928"/>
                  <a:gd name="connsiteY8" fmla="*/ 0 h 680357"/>
                  <a:gd name="connsiteX0" fmla="*/ 303893 w 1006928"/>
                  <a:gd name="connsiteY0" fmla="*/ 0 h 680357"/>
                  <a:gd name="connsiteX1" fmla="*/ 0 w 1006928"/>
                  <a:gd name="connsiteY1" fmla="*/ 421821 h 680357"/>
                  <a:gd name="connsiteX2" fmla="*/ 0 w 1006928"/>
                  <a:gd name="connsiteY2" fmla="*/ 680357 h 680357"/>
                  <a:gd name="connsiteX3" fmla="*/ 526143 w 1006928"/>
                  <a:gd name="connsiteY3" fmla="*/ 680357 h 680357"/>
                  <a:gd name="connsiteX4" fmla="*/ 526143 w 1006928"/>
                  <a:gd name="connsiteY4" fmla="*/ 426357 h 680357"/>
                  <a:gd name="connsiteX5" fmla="*/ 0 w 1006928"/>
                  <a:gd name="connsiteY5" fmla="*/ 430893 h 680357"/>
                  <a:gd name="connsiteX6" fmla="*/ 521607 w 1006928"/>
                  <a:gd name="connsiteY6" fmla="*/ 430893 h 680357"/>
                  <a:gd name="connsiteX7" fmla="*/ 1006928 w 1006928"/>
                  <a:gd name="connsiteY7" fmla="*/ 0 h 680357"/>
                  <a:gd name="connsiteX8" fmla="*/ 303893 w 1006928"/>
                  <a:gd name="connsiteY8" fmla="*/ 0 h 680357"/>
                  <a:gd name="connsiteX0" fmla="*/ 317500 w 1006928"/>
                  <a:gd name="connsiteY0" fmla="*/ 0 h 680357"/>
                  <a:gd name="connsiteX1" fmla="*/ 0 w 1006928"/>
                  <a:gd name="connsiteY1" fmla="*/ 421821 h 680357"/>
                  <a:gd name="connsiteX2" fmla="*/ 0 w 1006928"/>
                  <a:gd name="connsiteY2" fmla="*/ 680357 h 680357"/>
                  <a:gd name="connsiteX3" fmla="*/ 526143 w 1006928"/>
                  <a:gd name="connsiteY3" fmla="*/ 680357 h 680357"/>
                  <a:gd name="connsiteX4" fmla="*/ 526143 w 1006928"/>
                  <a:gd name="connsiteY4" fmla="*/ 426357 h 680357"/>
                  <a:gd name="connsiteX5" fmla="*/ 0 w 1006928"/>
                  <a:gd name="connsiteY5" fmla="*/ 430893 h 680357"/>
                  <a:gd name="connsiteX6" fmla="*/ 521607 w 1006928"/>
                  <a:gd name="connsiteY6" fmla="*/ 430893 h 680357"/>
                  <a:gd name="connsiteX7" fmla="*/ 1006928 w 1006928"/>
                  <a:gd name="connsiteY7" fmla="*/ 0 h 680357"/>
                  <a:gd name="connsiteX8" fmla="*/ 317500 w 1006928"/>
                  <a:gd name="connsiteY8" fmla="*/ 0 h 680357"/>
                  <a:gd name="connsiteX0" fmla="*/ 335643 w 1006928"/>
                  <a:gd name="connsiteY0" fmla="*/ 108858 h 680357"/>
                  <a:gd name="connsiteX1" fmla="*/ 0 w 1006928"/>
                  <a:gd name="connsiteY1" fmla="*/ 421821 h 680357"/>
                  <a:gd name="connsiteX2" fmla="*/ 0 w 1006928"/>
                  <a:gd name="connsiteY2" fmla="*/ 680357 h 680357"/>
                  <a:gd name="connsiteX3" fmla="*/ 526143 w 1006928"/>
                  <a:gd name="connsiteY3" fmla="*/ 680357 h 680357"/>
                  <a:gd name="connsiteX4" fmla="*/ 526143 w 1006928"/>
                  <a:gd name="connsiteY4" fmla="*/ 426357 h 680357"/>
                  <a:gd name="connsiteX5" fmla="*/ 0 w 1006928"/>
                  <a:gd name="connsiteY5" fmla="*/ 430893 h 680357"/>
                  <a:gd name="connsiteX6" fmla="*/ 521607 w 1006928"/>
                  <a:gd name="connsiteY6" fmla="*/ 430893 h 680357"/>
                  <a:gd name="connsiteX7" fmla="*/ 1006928 w 1006928"/>
                  <a:gd name="connsiteY7" fmla="*/ 0 h 680357"/>
                  <a:gd name="connsiteX8" fmla="*/ 335643 w 1006928"/>
                  <a:gd name="connsiteY8" fmla="*/ 108858 h 680357"/>
                  <a:gd name="connsiteX0" fmla="*/ 312964 w 1006928"/>
                  <a:gd name="connsiteY0" fmla="*/ 0 h 680357"/>
                  <a:gd name="connsiteX1" fmla="*/ 0 w 1006928"/>
                  <a:gd name="connsiteY1" fmla="*/ 421821 h 680357"/>
                  <a:gd name="connsiteX2" fmla="*/ 0 w 1006928"/>
                  <a:gd name="connsiteY2" fmla="*/ 680357 h 680357"/>
                  <a:gd name="connsiteX3" fmla="*/ 526143 w 1006928"/>
                  <a:gd name="connsiteY3" fmla="*/ 680357 h 680357"/>
                  <a:gd name="connsiteX4" fmla="*/ 526143 w 1006928"/>
                  <a:gd name="connsiteY4" fmla="*/ 426357 h 680357"/>
                  <a:gd name="connsiteX5" fmla="*/ 0 w 1006928"/>
                  <a:gd name="connsiteY5" fmla="*/ 430893 h 680357"/>
                  <a:gd name="connsiteX6" fmla="*/ 521607 w 1006928"/>
                  <a:gd name="connsiteY6" fmla="*/ 430893 h 680357"/>
                  <a:gd name="connsiteX7" fmla="*/ 1006928 w 1006928"/>
                  <a:gd name="connsiteY7" fmla="*/ 0 h 680357"/>
                  <a:gd name="connsiteX8" fmla="*/ 312964 w 1006928"/>
                  <a:gd name="connsiteY8" fmla="*/ 0 h 6803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06928" h="680357">
                    <a:moveTo>
                      <a:pt x="312964" y="0"/>
                    </a:moveTo>
                    <a:lnTo>
                      <a:pt x="0" y="421821"/>
                    </a:lnTo>
                    <a:lnTo>
                      <a:pt x="0" y="680357"/>
                    </a:lnTo>
                    <a:lnTo>
                      <a:pt x="526143" y="680357"/>
                    </a:lnTo>
                    <a:lnTo>
                      <a:pt x="526143" y="426357"/>
                    </a:lnTo>
                    <a:lnTo>
                      <a:pt x="0" y="430893"/>
                    </a:lnTo>
                    <a:lnTo>
                      <a:pt x="521607" y="430893"/>
                    </a:lnTo>
                    <a:lnTo>
                      <a:pt x="1006928" y="0"/>
                    </a:lnTo>
                    <a:lnTo>
                      <a:pt x="312964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tint val="100000"/>
                      <a:shade val="100000"/>
                      <a:satMod val="130000"/>
                      <a:alpha val="22000"/>
                    </a:schemeClr>
                  </a:gs>
                  <a:gs pos="100000">
                    <a:schemeClr val="accent1">
                      <a:tint val="50000"/>
                      <a:shade val="100000"/>
                      <a:satMod val="350000"/>
                      <a:alpha val="22000"/>
                    </a:schemeClr>
                  </a:gs>
                </a:gsLst>
                <a:lin ang="16200000" scaled="0"/>
                <a:tileRect/>
              </a:gradFill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Alternate Process 78">
                <a:extLst>
                  <a:ext uri="{FF2B5EF4-FFF2-40B4-BE49-F238E27FC236}">
                    <a16:creationId xmlns:a16="http://schemas.microsoft.com/office/drawing/2014/main" id="{AE6C9F4E-3A58-AD44-AD0C-EB1A16896BF7}"/>
                  </a:ext>
                </a:extLst>
              </p:cNvPr>
              <p:cNvSpPr/>
              <p:nvPr/>
            </p:nvSpPr>
            <p:spPr>
              <a:xfrm>
                <a:off x="3193887" y="3733769"/>
                <a:ext cx="767939" cy="304549"/>
              </a:xfrm>
              <a:prstGeom prst="flowChartAlternateProcess">
                <a:avLst/>
              </a:pr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6EE1D888-F72A-4144-9790-BADE47BBC101}"/>
                  </a:ext>
                </a:extLst>
              </p:cNvPr>
              <p:cNvCxnSpPr>
                <a:stCxn id="76" idx="1"/>
                <a:endCxn id="76" idx="4"/>
              </p:cNvCxnSpPr>
              <p:nvPr/>
            </p:nvCxnSpPr>
            <p:spPr>
              <a:xfrm flipV="1">
                <a:off x="1964163" y="4462674"/>
                <a:ext cx="947965" cy="4536"/>
              </a:xfrm>
              <a:prstGeom prst="line">
                <a:avLst/>
              </a:prstGeom>
              <a:ln w="9525" cmpd="sng"/>
              <a:effectLst/>
            </p:spPr>
            <p:style>
              <a:lnRef idx="2">
                <a:schemeClr val="accent3"/>
              </a:lnRef>
              <a:fillRef idx="0">
                <a:schemeClr val="accent3"/>
              </a:fillRef>
              <a:effectRef idx="1">
                <a:schemeClr val="accent3"/>
              </a:effectRef>
              <a:fontRef idx="minor">
                <a:schemeClr val="tx1"/>
              </a:fontRef>
            </p:style>
          </p:cxnSp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F904B52D-D02F-BE4C-B70B-02F2B7D4DFB1}"/>
                  </a:ext>
                </a:extLst>
              </p:cNvPr>
              <p:cNvSpPr txBox="1"/>
              <p:nvPr/>
            </p:nvSpPr>
            <p:spPr>
              <a:xfrm>
                <a:off x="2731006" y="3045735"/>
                <a:ext cx="323710" cy="246221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Times New Roman"/>
                    <a:cs typeface="Times New Roman"/>
                  </a:rPr>
                  <a:t>#v</a:t>
                </a:r>
              </a:p>
            </p:txBody>
          </p:sp>
          <p:sp>
            <p:nvSpPr>
              <p:cNvPr id="82" name="TextBox 81">
                <a:extLst>
                  <a:ext uri="{FF2B5EF4-FFF2-40B4-BE49-F238E27FC236}">
                    <a16:creationId xmlns:a16="http://schemas.microsoft.com/office/drawing/2014/main" id="{863AA8DE-EDD4-2A43-B013-C597918E5DEB}"/>
                  </a:ext>
                </a:extLst>
              </p:cNvPr>
              <p:cNvSpPr txBox="1"/>
              <p:nvPr/>
            </p:nvSpPr>
            <p:spPr>
              <a:xfrm>
                <a:off x="3460070" y="3045735"/>
                <a:ext cx="323710" cy="246221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Times New Roman"/>
                    <a:cs typeface="Times New Roman"/>
                  </a:rPr>
                  <a:t>#v</a:t>
                </a:r>
              </a:p>
            </p:txBody>
          </p:sp>
          <p:sp>
            <p:nvSpPr>
              <p:cNvPr id="83" name="TextBox 82">
                <a:extLst>
                  <a:ext uri="{FF2B5EF4-FFF2-40B4-BE49-F238E27FC236}">
                    <a16:creationId xmlns:a16="http://schemas.microsoft.com/office/drawing/2014/main" id="{D97CC255-DB69-864F-BA35-661DC3125B2E}"/>
                  </a:ext>
                </a:extLst>
              </p:cNvPr>
              <p:cNvSpPr txBox="1"/>
              <p:nvPr/>
            </p:nvSpPr>
            <p:spPr>
              <a:xfrm>
                <a:off x="3800371" y="3045735"/>
                <a:ext cx="323710" cy="246221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Times New Roman"/>
                    <a:cs typeface="Times New Roman"/>
                  </a:rPr>
                  <a:t>#v</a:t>
                </a: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04B800C7-9F3E-5642-B9F6-2A167EC1E139}"/>
                  </a:ext>
                </a:extLst>
              </p:cNvPr>
              <p:cNvSpPr txBox="1"/>
              <p:nvPr/>
            </p:nvSpPr>
            <p:spPr>
              <a:xfrm>
                <a:off x="4526060" y="3045735"/>
                <a:ext cx="323710" cy="246221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Times New Roman"/>
                    <a:cs typeface="Times New Roman"/>
                  </a:rPr>
                  <a:t>#v</a:t>
                </a:r>
              </a:p>
            </p:txBody>
          </p:sp>
          <p:sp>
            <p:nvSpPr>
              <p:cNvPr id="85" name="TextBox 84">
                <a:extLst>
                  <a:ext uri="{FF2B5EF4-FFF2-40B4-BE49-F238E27FC236}">
                    <a16:creationId xmlns:a16="http://schemas.microsoft.com/office/drawing/2014/main" id="{6179C271-5897-754C-A55D-0C42274E6A30}"/>
                  </a:ext>
                </a:extLst>
              </p:cNvPr>
              <p:cNvSpPr txBox="1"/>
              <p:nvPr/>
            </p:nvSpPr>
            <p:spPr>
              <a:xfrm>
                <a:off x="3460070" y="3047418"/>
                <a:ext cx="323710" cy="246221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Times New Roman"/>
                    <a:cs typeface="Times New Roman"/>
                  </a:rPr>
                  <a:t>#v</a:t>
                </a:r>
              </a:p>
            </p:txBody>
          </p:sp>
          <p:sp>
            <p:nvSpPr>
              <p:cNvPr id="86" name="Alternate Process 85">
                <a:extLst>
                  <a:ext uri="{FF2B5EF4-FFF2-40B4-BE49-F238E27FC236}">
                    <a16:creationId xmlns:a16="http://schemas.microsoft.com/office/drawing/2014/main" id="{16F7D04B-2BDE-344B-B765-ABCAFD869F8C}"/>
                  </a:ext>
                </a:extLst>
              </p:cNvPr>
              <p:cNvSpPr/>
              <p:nvPr/>
            </p:nvSpPr>
            <p:spPr>
              <a:xfrm>
                <a:off x="2701456" y="3027478"/>
                <a:ext cx="1075574" cy="298068"/>
              </a:xfrm>
              <a:prstGeom prst="flowChartAlternateProcess">
                <a:avLst/>
              </a:prstGeom>
              <a:noFill/>
              <a:ln>
                <a:solidFill>
                  <a:srgbClr val="FF0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TextBox 86">
                <a:extLst>
                  <a:ext uri="{FF2B5EF4-FFF2-40B4-BE49-F238E27FC236}">
                    <a16:creationId xmlns:a16="http://schemas.microsoft.com/office/drawing/2014/main" id="{D52332FC-8743-BE46-99A4-23CD766724CF}"/>
                  </a:ext>
                </a:extLst>
              </p:cNvPr>
              <p:cNvSpPr txBox="1"/>
              <p:nvPr/>
            </p:nvSpPr>
            <p:spPr>
              <a:xfrm>
                <a:off x="3476396" y="4461514"/>
                <a:ext cx="25891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latin typeface="Times New Roman"/>
                    <a:cs typeface="Times New Roman"/>
                  </a:rPr>
                  <a:t>1</a:t>
                </a:r>
              </a:p>
            </p:txBody>
          </p:sp>
          <p:sp>
            <p:nvSpPr>
              <p:cNvPr id="88" name="TextBox 87">
                <a:extLst>
                  <a:ext uri="{FF2B5EF4-FFF2-40B4-BE49-F238E27FC236}">
                    <a16:creationId xmlns:a16="http://schemas.microsoft.com/office/drawing/2014/main" id="{CA2A6186-D48A-654F-8D21-4BACFECBAA37}"/>
                  </a:ext>
                </a:extLst>
              </p:cNvPr>
              <p:cNvSpPr txBox="1"/>
              <p:nvPr/>
            </p:nvSpPr>
            <p:spPr>
              <a:xfrm>
                <a:off x="3862053" y="4461514"/>
                <a:ext cx="25891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latin typeface="Times New Roman"/>
                    <a:cs typeface="Times New Roman"/>
                  </a:rPr>
                  <a:t>1</a:t>
                </a:r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25F3105B-F9CA-204E-AEFD-A43CCA613FFB}"/>
                  </a:ext>
                </a:extLst>
              </p:cNvPr>
              <p:cNvSpPr txBox="1"/>
              <p:nvPr/>
            </p:nvSpPr>
            <p:spPr>
              <a:xfrm>
                <a:off x="4468008" y="4461514"/>
                <a:ext cx="258918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>
                    <a:latin typeface="Times New Roman"/>
                    <a:cs typeface="Times New Roman"/>
                  </a:rPr>
                  <a:t>1</a:t>
                </a:r>
              </a:p>
            </p:txBody>
          </p:sp>
          <p:sp>
            <p:nvSpPr>
              <p:cNvPr id="90" name="Connector 89">
                <a:extLst>
                  <a:ext uri="{FF2B5EF4-FFF2-40B4-BE49-F238E27FC236}">
                    <a16:creationId xmlns:a16="http://schemas.microsoft.com/office/drawing/2014/main" id="{FEFC4A53-D73B-D247-BFD9-AAF66E4E803D}"/>
                  </a:ext>
                </a:extLst>
              </p:cNvPr>
              <p:cNvSpPr/>
              <p:nvPr/>
            </p:nvSpPr>
            <p:spPr>
              <a:xfrm>
                <a:off x="3267928" y="3761338"/>
                <a:ext cx="233953" cy="242316"/>
              </a:xfrm>
              <a:prstGeom prst="flowChartConnector">
                <a:avLst/>
              </a:prstGeom>
              <a:solidFill>
                <a:srgbClr val="F2F2F2"/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C57C29BC-9B09-A94E-A8DD-B489ADAB0560}"/>
                  </a:ext>
                </a:extLst>
              </p:cNvPr>
              <p:cNvSpPr txBox="1"/>
              <p:nvPr/>
            </p:nvSpPr>
            <p:spPr>
              <a:xfrm>
                <a:off x="3233562" y="3747732"/>
                <a:ext cx="323710" cy="246221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/>
              <a:p>
                <a:r>
                  <a:rPr lang="en-US" sz="1000" dirty="0">
                    <a:latin typeface="Times New Roman"/>
                    <a:cs typeface="Times New Roman"/>
                  </a:rPr>
                  <a:t>#v</a:t>
                </a:r>
              </a:p>
            </p:txBody>
          </p:sp>
          <p:sp>
            <p:nvSpPr>
              <p:cNvPr id="92" name="Connector 91">
                <a:extLst>
                  <a:ext uri="{FF2B5EF4-FFF2-40B4-BE49-F238E27FC236}">
                    <a16:creationId xmlns:a16="http://schemas.microsoft.com/office/drawing/2014/main" id="{9428FC4C-F6A9-D042-B64F-EE0C409C8782}"/>
                  </a:ext>
                </a:extLst>
              </p:cNvPr>
              <p:cNvSpPr/>
              <p:nvPr/>
            </p:nvSpPr>
            <p:spPr>
              <a:xfrm>
                <a:off x="3671340" y="2354806"/>
                <a:ext cx="233953" cy="242316"/>
              </a:xfrm>
              <a:prstGeom prst="flowChartConnector">
                <a:avLst/>
              </a:prstGeom>
              <a:solidFill>
                <a:schemeClr val="bg1">
                  <a:lumMod val="95000"/>
                </a:schemeClr>
              </a:solidFill>
              <a:effectLst/>
            </p:spPr>
            <p:style>
              <a:lnRef idx="1">
                <a:schemeClr val="dk1"/>
              </a:lnRef>
              <a:fillRef idx="3">
                <a:schemeClr val="dk1"/>
              </a:fillRef>
              <a:effectRef idx="2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grpSp>
            <p:nvGrpSpPr>
              <p:cNvPr id="93" name="Group 92">
                <a:extLst>
                  <a:ext uri="{FF2B5EF4-FFF2-40B4-BE49-F238E27FC236}">
                    <a16:creationId xmlns:a16="http://schemas.microsoft.com/office/drawing/2014/main" id="{DA55CF57-B9DE-8C4F-9E35-9FF7D9F49906}"/>
                  </a:ext>
                </a:extLst>
              </p:cNvPr>
              <p:cNvGrpSpPr/>
              <p:nvPr/>
            </p:nvGrpSpPr>
            <p:grpSpPr>
              <a:xfrm>
                <a:off x="4087385" y="4458592"/>
                <a:ext cx="243304" cy="252000"/>
                <a:chOff x="4290585" y="5030092"/>
                <a:chExt cx="243304" cy="252000"/>
              </a:xfrm>
            </p:grpSpPr>
            <p:sp>
              <p:nvSpPr>
                <p:cNvPr id="94" name="Connector 93">
                  <a:extLst>
                    <a:ext uri="{FF2B5EF4-FFF2-40B4-BE49-F238E27FC236}">
                      <a16:creationId xmlns:a16="http://schemas.microsoft.com/office/drawing/2014/main" id="{785C801C-1D9E-424B-9C88-5CDFC3F90160}"/>
                    </a:ext>
                  </a:extLst>
                </p:cNvPr>
                <p:cNvSpPr/>
                <p:nvPr/>
              </p:nvSpPr>
              <p:spPr>
                <a:xfrm>
                  <a:off x="4311972" y="5048093"/>
                  <a:ext cx="200531" cy="215999"/>
                </a:xfrm>
                <a:prstGeom prst="flowChartConnector">
                  <a:avLst/>
                </a:prstGeom>
                <a:solidFill>
                  <a:srgbClr val="EA7385"/>
                </a:solidFill>
                <a:ln w="28575" cmpd="sng">
                  <a:solidFill>
                    <a:srgbClr val="FF0000"/>
                  </a:solidFill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/>
                </a:p>
              </p:txBody>
            </p:sp>
            <p:sp>
              <p:nvSpPr>
                <p:cNvPr id="95" name="Connector 94">
                  <a:extLst>
                    <a:ext uri="{FF2B5EF4-FFF2-40B4-BE49-F238E27FC236}">
                      <a16:creationId xmlns:a16="http://schemas.microsoft.com/office/drawing/2014/main" id="{77B46643-0BA7-6945-8E18-418C6BB714E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4290585" y="5030092"/>
                  <a:ext cx="243304" cy="252000"/>
                </a:xfrm>
                <a:prstGeom prst="flowChartConnector">
                  <a:avLst/>
                </a:prstGeom>
                <a:noFill/>
                <a:ln w="19050" cmpd="sng">
                  <a:solidFill>
                    <a:schemeClr val="tx1"/>
                  </a:solidFill>
                </a:ln>
                <a:effectLst/>
              </p:spPr>
              <p:style>
                <a:lnRef idx="1">
                  <a:schemeClr val="dk1"/>
                </a:lnRef>
                <a:fillRef idx="3">
                  <a:schemeClr val="dk1"/>
                </a:fillRef>
                <a:effectRef idx="2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600" dirty="0"/>
                </a:p>
              </p:txBody>
            </p:sp>
          </p:grpSp>
        </p:grp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DA187A1-DBDF-B84F-A929-680437B056B1}"/>
                </a:ext>
              </a:extLst>
            </p:cNvPr>
            <p:cNvSpPr txBox="1"/>
            <p:nvPr/>
          </p:nvSpPr>
          <p:spPr>
            <a:xfrm>
              <a:off x="4093828" y="4461514"/>
              <a:ext cx="25891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Times New Roman"/>
                  <a:cs typeface="Times New Roman"/>
                </a:rPr>
                <a:t>1</a:t>
              </a:r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153226A2-4AE8-9945-8C4D-D187B87FF757}"/>
              </a:ext>
            </a:extLst>
          </p:cNvPr>
          <p:cNvGrpSpPr>
            <a:grpSpLocks noChangeAspect="1"/>
          </p:cNvGrpSpPr>
          <p:nvPr/>
        </p:nvGrpSpPr>
        <p:grpSpPr>
          <a:xfrm>
            <a:off x="1120854" y="2767475"/>
            <a:ext cx="2808312" cy="1872208"/>
            <a:chOff x="416496" y="908720"/>
            <a:chExt cx="5616624" cy="4176464"/>
          </a:xfrm>
        </p:grpSpPr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8E91B423-F86C-FA4F-800A-6C81D74A01F2}"/>
                </a:ext>
              </a:extLst>
            </p:cNvPr>
            <p:cNvSpPr/>
            <p:nvPr/>
          </p:nvSpPr>
          <p:spPr>
            <a:xfrm>
              <a:off x="416496" y="908720"/>
              <a:ext cx="5616624" cy="4176464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49" name="Group 148">
              <a:extLst>
                <a:ext uri="{FF2B5EF4-FFF2-40B4-BE49-F238E27FC236}">
                  <a16:creationId xmlns:a16="http://schemas.microsoft.com/office/drawing/2014/main" id="{78539509-2507-7E42-9251-BE12CF66840A}"/>
                </a:ext>
              </a:extLst>
            </p:cNvPr>
            <p:cNvGrpSpPr/>
            <p:nvPr/>
          </p:nvGrpSpPr>
          <p:grpSpPr>
            <a:xfrm>
              <a:off x="461842" y="955075"/>
              <a:ext cx="5529995" cy="3894667"/>
              <a:chOff x="974947" y="2150534"/>
              <a:chExt cx="5529995" cy="3894667"/>
            </a:xfrm>
          </p:grpSpPr>
          <p:pic>
            <p:nvPicPr>
              <p:cNvPr id="150" name="Picture 149">
                <a:extLst>
                  <a:ext uri="{FF2B5EF4-FFF2-40B4-BE49-F238E27FC236}">
                    <a16:creationId xmlns:a16="http://schemas.microsoft.com/office/drawing/2014/main" id="{6495BEE9-FEB5-3E48-9EE5-45E87C130D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1609" y="2150534"/>
                <a:ext cx="5503333" cy="3894667"/>
              </a:xfrm>
              <a:prstGeom prst="rect">
                <a:avLst/>
              </a:prstGeom>
            </p:spPr>
          </p:pic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26F315BB-8710-3E40-B328-1B706E549844}"/>
                  </a:ext>
                </a:extLst>
              </p:cNvPr>
              <p:cNvSpPr txBox="1"/>
              <p:nvPr/>
            </p:nvSpPr>
            <p:spPr>
              <a:xfrm>
                <a:off x="974947" y="3736714"/>
                <a:ext cx="363220" cy="653589"/>
              </a:xfrm>
              <a:prstGeom prst="rect">
                <a:avLst/>
              </a:prstGeom>
              <a:noFill/>
            </p:spPr>
            <p:txBody>
              <a:bodyPr wrap="square" lIns="107275" tIns="53637" rIns="107275" bIns="53637" rtlCol="0">
                <a:spAutoFit/>
              </a:bodyPr>
              <a:lstStyle/>
              <a:p>
                <a:pPr defTabSz="957759"/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0</a:t>
                </a:r>
              </a:p>
            </p:txBody>
          </p:sp>
          <p:sp>
            <p:nvSpPr>
              <p:cNvPr id="152" name="TextBox 151">
                <a:extLst>
                  <a:ext uri="{FF2B5EF4-FFF2-40B4-BE49-F238E27FC236}">
                    <a16:creationId xmlns:a16="http://schemas.microsoft.com/office/drawing/2014/main" id="{C1CE7D93-7663-F343-AD76-3E8759BB8217}"/>
                  </a:ext>
                </a:extLst>
              </p:cNvPr>
              <p:cNvSpPr txBox="1"/>
              <p:nvPr/>
            </p:nvSpPr>
            <p:spPr>
              <a:xfrm>
                <a:off x="1217093" y="3757395"/>
                <a:ext cx="363220" cy="653589"/>
              </a:xfrm>
              <a:prstGeom prst="rect">
                <a:avLst/>
              </a:prstGeom>
              <a:noFill/>
            </p:spPr>
            <p:txBody>
              <a:bodyPr wrap="square" lIns="107275" tIns="53637" rIns="107275" bIns="53637" rtlCol="0">
                <a:spAutoFit/>
              </a:bodyPr>
              <a:lstStyle/>
              <a:p>
                <a:pPr defTabSz="957759"/>
                <a:r>
                  <a:rPr lang="en-US" sz="1200" dirty="0">
                    <a:solidFill>
                      <a:prstClr val="black"/>
                    </a:solidFill>
                    <a:latin typeface="Calibri"/>
                  </a:rPr>
                  <a:t>1</a:t>
                </a:r>
              </a:p>
            </p:txBody>
          </p:sp>
          <p:sp>
            <p:nvSpPr>
              <p:cNvPr id="153" name="TextBox 152">
                <a:extLst>
                  <a:ext uri="{FF2B5EF4-FFF2-40B4-BE49-F238E27FC236}">
                    <a16:creationId xmlns:a16="http://schemas.microsoft.com/office/drawing/2014/main" id="{0EC62EF8-0D05-1B41-A5F4-3629424D2CA3}"/>
                  </a:ext>
                </a:extLst>
              </p:cNvPr>
              <p:cNvSpPr txBox="1"/>
              <p:nvPr/>
            </p:nvSpPr>
            <p:spPr>
              <a:xfrm>
                <a:off x="1173067" y="5020511"/>
                <a:ext cx="363220" cy="584930"/>
              </a:xfrm>
              <a:prstGeom prst="rect">
                <a:avLst/>
              </a:prstGeom>
              <a:noFill/>
            </p:spPr>
            <p:txBody>
              <a:bodyPr wrap="square" lIns="107275" tIns="53637" rIns="107275" bIns="53637" rtlCol="0">
                <a:spAutoFit/>
              </a:bodyPr>
              <a:lstStyle/>
              <a:p>
                <a:pPr defTabSz="957759"/>
                <a:r>
                  <a:rPr lang="en-US" sz="1000" dirty="0">
                    <a:solidFill>
                      <a:prstClr val="black"/>
                    </a:solidFill>
                    <a:latin typeface="Calibri"/>
                  </a:rPr>
                  <a:t>1</a:t>
                </a:r>
              </a:p>
            </p:txBody>
          </p:sp>
        </p:grp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FDF3B1A4-0C1B-AB47-B686-EA98BBFDCD57}"/>
              </a:ext>
            </a:extLst>
          </p:cNvPr>
          <p:cNvGrpSpPr/>
          <p:nvPr/>
        </p:nvGrpSpPr>
        <p:grpSpPr>
          <a:xfrm>
            <a:off x="1665804" y="4156267"/>
            <a:ext cx="1079083" cy="111234"/>
            <a:chOff x="889437" y="5033816"/>
            <a:chExt cx="1079083" cy="111234"/>
          </a:xfrm>
        </p:grpSpPr>
        <p:sp>
          <p:nvSpPr>
            <p:cNvPr id="165" name="Oval 164">
              <a:extLst>
                <a:ext uri="{FF2B5EF4-FFF2-40B4-BE49-F238E27FC236}">
                  <a16:creationId xmlns:a16="http://schemas.microsoft.com/office/drawing/2014/main" id="{7E37A6F4-BFB4-8041-A466-01710D435AD1}"/>
                </a:ext>
              </a:extLst>
            </p:cNvPr>
            <p:cNvSpPr/>
            <p:nvPr/>
          </p:nvSpPr>
          <p:spPr>
            <a:xfrm>
              <a:off x="889437" y="5039290"/>
              <a:ext cx="111471" cy="105760"/>
            </a:xfrm>
            <a:prstGeom prst="ellipse">
              <a:avLst/>
            </a:prstGeom>
            <a:solidFill>
              <a:srgbClr val="85594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E423F5FE-3533-FC46-BEC2-20FFCC7A6BBC}"/>
                </a:ext>
              </a:extLst>
            </p:cNvPr>
            <p:cNvSpPr/>
            <p:nvPr/>
          </p:nvSpPr>
          <p:spPr>
            <a:xfrm>
              <a:off x="1030889" y="5035072"/>
              <a:ext cx="111471" cy="105760"/>
            </a:xfrm>
            <a:prstGeom prst="ellipse">
              <a:avLst/>
            </a:prstGeom>
            <a:solidFill>
              <a:srgbClr val="8A6062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3858714A-43B2-214D-B385-BB49AFBEE6E3}"/>
                </a:ext>
              </a:extLst>
            </p:cNvPr>
            <p:cNvSpPr/>
            <p:nvPr/>
          </p:nvSpPr>
          <p:spPr>
            <a:xfrm>
              <a:off x="1171685" y="5033816"/>
              <a:ext cx="111471" cy="105760"/>
            </a:xfrm>
            <a:prstGeom prst="ellipse">
              <a:avLst/>
            </a:prstGeom>
            <a:solidFill>
              <a:srgbClr val="AA826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47D5E6DE-1EF4-CD49-9C4E-D8846ECDE4C3}"/>
                </a:ext>
              </a:extLst>
            </p:cNvPr>
            <p:cNvSpPr/>
            <p:nvPr/>
          </p:nvSpPr>
          <p:spPr>
            <a:xfrm>
              <a:off x="1307663" y="5035072"/>
              <a:ext cx="111471" cy="105760"/>
            </a:xfrm>
            <a:prstGeom prst="ellipse">
              <a:avLst/>
            </a:prstGeom>
            <a:solidFill>
              <a:srgbClr val="B47A4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Oval 168">
              <a:extLst>
                <a:ext uri="{FF2B5EF4-FFF2-40B4-BE49-F238E27FC236}">
                  <a16:creationId xmlns:a16="http://schemas.microsoft.com/office/drawing/2014/main" id="{F8B98B2B-A2FE-9F44-AE47-4FA0167A2467}"/>
                </a:ext>
              </a:extLst>
            </p:cNvPr>
            <p:cNvSpPr/>
            <p:nvPr/>
          </p:nvSpPr>
          <p:spPr>
            <a:xfrm>
              <a:off x="1438167" y="5035072"/>
              <a:ext cx="111471" cy="105760"/>
            </a:xfrm>
            <a:prstGeom prst="ellipse">
              <a:avLst/>
            </a:prstGeom>
            <a:solidFill>
              <a:srgbClr val="6B4D5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Oval 169">
              <a:extLst>
                <a:ext uri="{FF2B5EF4-FFF2-40B4-BE49-F238E27FC236}">
                  <a16:creationId xmlns:a16="http://schemas.microsoft.com/office/drawing/2014/main" id="{51D429E5-3670-9149-ABBE-E5F19D29468F}"/>
                </a:ext>
              </a:extLst>
            </p:cNvPr>
            <p:cNvSpPr/>
            <p:nvPr/>
          </p:nvSpPr>
          <p:spPr>
            <a:xfrm>
              <a:off x="1579619" y="5035072"/>
              <a:ext cx="111471" cy="105760"/>
            </a:xfrm>
            <a:prstGeom prst="ellipse">
              <a:avLst/>
            </a:prstGeom>
            <a:solidFill>
              <a:srgbClr val="866A83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1" name="Oval 170">
              <a:extLst>
                <a:ext uri="{FF2B5EF4-FFF2-40B4-BE49-F238E27FC236}">
                  <a16:creationId xmlns:a16="http://schemas.microsoft.com/office/drawing/2014/main" id="{1F133575-4166-B246-92DE-1F90F6839037}"/>
                </a:ext>
              </a:extLst>
            </p:cNvPr>
            <p:cNvSpPr/>
            <p:nvPr/>
          </p:nvSpPr>
          <p:spPr>
            <a:xfrm>
              <a:off x="1715597" y="5035072"/>
              <a:ext cx="111471" cy="105760"/>
            </a:xfrm>
            <a:prstGeom prst="ellipse">
              <a:avLst/>
            </a:prstGeom>
            <a:solidFill>
              <a:srgbClr val="9A524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2" name="Oval 171">
              <a:extLst>
                <a:ext uri="{FF2B5EF4-FFF2-40B4-BE49-F238E27FC236}">
                  <a16:creationId xmlns:a16="http://schemas.microsoft.com/office/drawing/2014/main" id="{2CF880A0-30A1-A44B-87F4-9B820803B1FD}"/>
                </a:ext>
              </a:extLst>
            </p:cNvPr>
            <p:cNvSpPr/>
            <p:nvPr/>
          </p:nvSpPr>
          <p:spPr>
            <a:xfrm>
              <a:off x="1857049" y="5035072"/>
              <a:ext cx="111471" cy="105760"/>
            </a:xfrm>
            <a:prstGeom prst="ellipse">
              <a:avLst/>
            </a:prstGeom>
            <a:solidFill>
              <a:srgbClr val="DF9B6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73" name="Group 172">
            <a:extLst>
              <a:ext uri="{FF2B5EF4-FFF2-40B4-BE49-F238E27FC236}">
                <a16:creationId xmlns:a16="http://schemas.microsoft.com/office/drawing/2014/main" id="{0CBB222A-E64E-8647-84BC-FD1FF5A7882C}"/>
              </a:ext>
            </a:extLst>
          </p:cNvPr>
          <p:cNvGrpSpPr/>
          <p:nvPr/>
        </p:nvGrpSpPr>
        <p:grpSpPr>
          <a:xfrm>
            <a:off x="2805446" y="4152049"/>
            <a:ext cx="1079083" cy="111234"/>
            <a:chOff x="2029079" y="5029598"/>
            <a:chExt cx="1079083" cy="111234"/>
          </a:xfrm>
        </p:grpSpPr>
        <p:sp>
          <p:nvSpPr>
            <p:cNvPr id="174" name="Oval 173">
              <a:extLst>
                <a:ext uri="{FF2B5EF4-FFF2-40B4-BE49-F238E27FC236}">
                  <a16:creationId xmlns:a16="http://schemas.microsoft.com/office/drawing/2014/main" id="{54C86327-B81A-7B4B-ADF9-6630A9001774}"/>
                </a:ext>
              </a:extLst>
            </p:cNvPr>
            <p:cNvSpPr/>
            <p:nvPr/>
          </p:nvSpPr>
          <p:spPr>
            <a:xfrm>
              <a:off x="2029079" y="5035072"/>
              <a:ext cx="111471" cy="105760"/>
            </a:xfrm>
            <a:prstGeom prst="ellipse">
              <a:avLst/>
            </a:prstGeom>
            <a:solidFill>
              <a:srgbClr val="9DAC5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5" name="Oval 174">
              <a:extLst>
                <a:ext uri="{FF2B5EF4-FFF2-40B4-BE49-F238E27FC236}">
                  <a16:creationId xmlns:a16="http://schemas.microsoft.com/office/drawing/2014/main" id="{4823BC99-63B1-1C42-9BE6-01AC1B8F260C}"/>
                </a:ext>
              </a:extLst>
            </p:cNvPr>
            <p:cNvSpPr/>
            <p:nvPr/>
          </p:nvSpPr>
          <p:spPr>
            <a:xfrm>
              <a:off x="2170531" y="5030854"/>
              <a:ext cx="111471" cy="105760"/>
            </a:xfrm>
            <a:prstGeom prst="ellipse">
              <a:avLst/>
            </a:prstGeom>
            <a:solidFill>
              <a:srgbClr val="CCB29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68F9F69C-0545-2A46-AE53-A677A986AC16}"/>
                </a:ext>
              </a:extLst>
            </p:cNvPr>
            <p:cNvSpPr/>
            <p:nvPr/>
          </p:nvSpPr>
          <p:spPr>
            <a:xfrm>
              <a:off x="2311327" y="5029598"/>
              <a:ext cx="111471" cy="105760"/>
            </a:xfrm>
            <a:prstGeom prst="ellipse">
              <a:avLst/>
            </a:prstGeom>
            <a:solidFill>
              <a:srgbClr val="8C6F48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7" name="Oval 176">
              <a:extLst>
                <a:ext uri="{FF2B5EF4-FFF2-40B4-BE49-F238E27FC236}">
                  <a16:creationId xmlns:a16="http://schemas.microsoft.com/office/drawing/2014/main" id="{A5DE160F-701C-B747-86F2-9E176E0EB782}"/>
                </a:ext>
              </a:extLst>
            </p:cNvPr>
            <p:cNvSpPr/>
            <p:nvPr/>
          </p:nvSpPr>
          <p:spPr>
            <a:xfrm>
              <a:off x="2447305" y="5030854"/>
              <a:ext cx="111471" cy="105760"/>
            </a:xfrm>
            <a:prstGeom prst="ellipse">
              <a:avLst/>
            </a:prstGeom>
            <a:solidFill>
              <a:srgbClr val="72705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8" name="Oval 177">
              <a:extLst>
                <a:ext uri="{FF2B5EF4-FFF2-40B4-BE49-F238E27FC236}">
                  <a16:creationId xmlns:a16="http://schemas.microsoft.com/office/drawing/2014/main" id="{AEE2B1E5-1BD7-704C-8AC8-501D2A23E65B}"/>
                </a:ext>
              </a:extLst>
            </p:cNvPr>
            <p:cNvSpPr/>
            <p:nvPr/>
          </p:nvSpPr>
          <p:spPr>
            <a:xfrm>
              <a:off x="2577809" y="5030854"/>
              <a:ext cx="111471" cy="105760"/>
            </a:xfrm>
            <a:prstGeom prst="ellipse">
              <a:avLst/>
            </a:prstGeom>
            <a:solidFill>
              <a:srgbClr val="60604A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9" name="Oval 178">
              <a:extLst>
                <a:ext uri="{FF2B5EF4-FFF2-40B4-BE49-F238E27FC236}">
                  <a16:creationId xmlns:a16="http://schemas.microsoft.com/office/drawing/2014/main" id="{F9F9EA02-2EE9-2147-B7B6-37599DC9A455}"/>
                </a:ext>
              </a:extLst>
            </p:cNvPr>
            <p:cNvSpPr/>
            <p:nvPr/>
          </p:nvSpPr>
          <p:spPr>
            <a:xfrm>
              <a:off x="2719261" y="5030854"/>
              <a:ext cx="111471" cy="105760"/>
            </a:xfrm>
            <a:prstGeom prst="ellipse">
              <a:avLst/>
            </a:prstGeom>
            <a:solidFill>
              <a:srgbClr val="99AA56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0" name="Oval 179">
              <a:extLst>
                <a:ext uri="{FF2B5EF4-FFF2-40B4-BE49-F238E27FC236}">
                  <a16:creationId xmlns:a16="http://schemas.microsoft.com/office/drawing/2014/main" id="{7C713C91-D184-3049-ADDB-BB35467C38FA}"/>
                </a:ext>
              </a:extLst>
            </p:cNvPr>
            <p:cNvSpPr/>
            <p:nvPr/>
          </p:nvSpPr>
          <p:spPr>
            <a:xfrm>
              <a:off x="2855239" y="5030854"/>
              <a:ext cx="111471" cy="105760"/>
            </a:xfrm>
            <a:prstGeom prst="ellipse">
              <a:avLst/>
            </a:prstGeom>
            <a:solidFill>
              <a:srgbClr val="7C533F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1" name="Oval 180">
              <a:extLst>
                <a:ext uri="{FF2B5EF4-FFF2-40B4-BE49-F238E27FC236}">
                  <a16:creationId xmlns:a16="http://schemas.microsoft.com/office/drawing/2014/main" id="{C63AC932-C230-2947-AFD3-C46AC76A8CE0}"/>
                </a:ext>
              </a:extLst>
            </p:cNvPr>
            <p:cNvSpPr/>
            <p:nvPr/>
          </p:nvSpPr>
          <p:spPr>
            <a:xfrm>
              <a:off x="2996691" y="5030854"/>
              <a:ext cx="111471" cy="105760"/>
            </a:xfrm>
            <a:prstGeom prst="ellipse">
              <a:avLst/>
            </a:prstGeom>
            <a:solidFill>
              <a:srgbClr val="9C8765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2" name="TextBox 181">
            <a:extLst>
              <a:ext uri="{FF2B5EF4-FFF2-40B4-BE49-F238E27FC236}">
                <a16:creationId xmlns:a16="http://schemas.microsoft.com/office/drawing/2014/main" id="{E88DD5CB-5C02-A34F-82C0-C65CF47ED3FC}"/>
              </a:ext>
            </a:extLst>
          </p:cNvPr>
          <p:cNvSpPr txBox="1"/>
          <p:nvPr/>
        </p:nvSpPr>
        <p:spPr>
          <a:xfrm>
            <a:off x="1120854" y="4863097"/>
            <a:ext cx="3093337" cy="847395"/>
          </a:xfrm>
          <a:prstGeom prst="rect">
            <a:avLst/>
          </a:prstGeom>
        </p:spPr>
        <p:txBody>
          <a:bodyPr vert="horz" wrap="square" lIns="91440" tIns="45720" rIns="91440" bIns="45720" rtlCol="0" anchor="t">
            <a:normAutofit fontScale="85000" lnSpcReduction="20000"/>
          </a:bodyPr>
          <a:lstStyle/>
          <a:p>
            <a:r>
              <a:rPr lang="sv-SE" dirty="0"/>
              <a:t>SVO: </a:t>
            </a:r>
            <a:r>
              <a:rPr lang="sv-SE" dirty="0" err="1"/>
              <a:t>simply</a:t>
            </a:r>
            <a:r>
              <a:rPr lang="sv-SE" dirty="0"/>
              <a:t> store color or color index in </a:t>
            </a:r>
            <a:r>
              <a:rPr lang="sv-SE" dirty="0" err="1"/>
              <a:t>each</a:t>
            </a:r>
            <a:r>
              <a:rPr lang="sv-SE" dirty="0"/>
              <a:t> </a:t>
            </a:r>
            <a:r>
              <a:rPr lang="sv-SE" dirty="0" err="1"/>
              <a:t>node</a:t>
            </a:r>
            <a:endParaRPr lang="sv-SE" dirty="0"/>
          </a:p>
          <a:p>
            <a:endParaRPr lang="sv-SE" dirty="0"/>
          </a:p>
          <a:p>
            <a:r>
              <a:rPr lang="sv-SE" dirty="0"/>
              <a:t>(Does not </a:t>
            </a:r>
            <a:r>
              <a:rPr lang="sv-SE" dirty="0" err="1"/>
              <a:t>work</a:t>
            </a:r>
            <a:r>
              <a:rPr lang="sv-SE" dirty="0"/>
              <a:t> for DAGs)</a:t>
            </a:r>
          </a:p>
        </p:txBody>
      </p:sp>
      <p:sp>
        <p:nvSpPr>
          <p:cNvPr id="186" name="Rectangle 185">
            <a:extLst>
              <a:ext uri="{FF2B5EF4-FFF2-40B4-BE49-F238E27FC236}">
                <a16:creationId xmlns:a16="http://schemas.microsoft.com/office/drawing/2014/main" id="{1B318BBA-D976-BF49-8BA1-192B67DE8CA6}"/>
              </a:ext>
            </a:extLst>
          </p:cNvPr>
          <p:cNvSpPr/>
          <p:nvPr/>
        </p:nvSpPr>
        <p:spPr>
          <a:xfrm>
            <a:off x="2093022" y="2434316"/>
            <a:ext cx="768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SVO: </a:t>
            </a:r>
          </a:p>
        </p:txBody>
      </p:sp>
      <p:sp>
        <p:nvSpPr>
          <p:cNvPr id="187" name="Rectangle 186">
            <a:extLst>
              <a:ext uri="{FF2B5EF4-FFF2-40B4-BE49-F238E27FC236}">
                <a16:creationId xmlns:a16="http://schemas.microsoft.com/office/drawing/2014/main" id="{383D87C6-71C7-4248-A4D3-E52BEE163250}"/>
              </a:ext>
            </a:extLst>
          </p:cNvPr>
          <p:cNvSpPr/>
          <p:nvPr/>
        </p:nvSpPr>
        <p:spPr>
          <a:xfrm>
            <a:off x="8701011" y="1989720"/>
            <a:ext cx="15696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/>
              <a:t>SVO or DAG: </a:t>
            </a:r>
          </a:p>
        </p:txBody>
      </p:sp>
      <p:sp>
        <p:nvSpPr>
          <p:cNvPr id="188" name="Rectangle 187">
            <a:extLst>
              <a:ext uri="{FF2B5EF4-FFF2-40B4-BE49-F238E27FC236}">
                <a16:creationId xmlns:a16="http://schemas.microsoft.com/office/drawing/2014/main" id="{CF0E676B-E129-1647-81CF-7088D5C942DE}"/>
              </a:ext>
            </a:extLst>
          </p:cNvPr>
          <p:cNvSpPr/>
          <p:nvPr/>
        </p:nvSpPr>
        <p:spPr>
          <a:xfrm>
            <a:off x="4301883" y="2851102"/>
            <a:ext cx="323260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/>
              <a:t>Or </a:t>
            </a:r>
            <a:r>
              <a:rPr lang="sv-SE" sz="1600" dirty="0" err="1"/>
              <a:t>compute</a:t>
            </a:r>
            <a:r>
              <a:rPr lang="sv-SE" sz="1600" dirty="0"/>
              <a:t> index by</a:t>
            </a:r>
            <a:br>
              <a:rPr lang="sv-SE" sz="1600" dirty="0"/>
            </a:br>
            <a:r>
              <a:rPr lang="sv-SE" sz="1600" dirty="0" err="1"/>
              <a:t>storing</a:t>
            </a:r>
            <a:r>
              <a:rPr lang="sv-SE" sz="1600" dirty="0"/>
              <a:t> #voxels_in_subgraph</a:t>
            </a:r>
            <a:r>
              <a:rPr lang="sv-SE" sz="1600" baseline="30000" dirty="0"/>
              <a:t>1</a:t>
            </a:r>
            <a:br>
              <a:rPr lang="sv-SE" sz="1600" dirty="0"/>
            </a:br>
            <a:r>
              <a:rPr lang="sv-SE" sz="1600" dirty="0"/>
              <a:t>at </a:t>
            </a:r>
            <a:r>
              <a:rPr lang="sv-SE" sz="1600" dirty="0" err="1"/>
              <a:t>each</a:t>
            </a:r>
            <a:r>
              <a:rPr lang="sv-SE" sz="1600" dirty="0"/>
              <a:t> </a:t>
            </a:r>
            <a:r>
              <a:rPr lang="sv-SE" sz="1600" dirty="0" err="1"/>
              <a:t>node</a:t>
            </a:r>
            <a:r>
              <a:rPr lang="sv-SE" sz="1600" dirty="0"/>
              <a:t>.</a:t>
            </a:r>
          </a:p>
          <a:p>
            <a:r>
              <a:rPr lang="sv-SE" sz="1600" dirty="0"/>
              <a:t>Works for </a:t>
            </a:r>
            <a:r>
              <a:rPr lang="sv-SE" sz="1600" dirty="0" err="1"/>
              <a:t>both</a:t>
            </a:r>
            <a:r>
              <a:rPr lang="sv-SE" sz="1600" dirty="0"/>
              <a:t> </a:t>
            </a:r>
            <a:r>
              <a:rPr lang="sv-SE" sz="1600" dirty="0" err="1"/>
              <a:t>SVOs</a:t>
            </a:r>
            <a:r>
              <a:rPr lang="sv-SE" sz="1600" dirty="0"/>
              <a:t> and DAGs. </a:t>
            </a:r>
          </a:p>
        </p:txBody>
      </p:sp>
      <p:sp>
        <p:nvSpPr>
          <p:cNvPr id="189" name="Rectangle 188">
            <a:extLst>
              <a:ext uri="{FF2B5EF4-FFF2-40B4-BE49-F238E27FC236}">
                <a16:creationId xmlns:a16="http://schemas.microsoft.com/office/drawing/2014/main" id="{A3FC9789-C5CD-164D-A365-CD220CA7D653}"/>
              </a:ext>
            </a:extLst>
          </p:cNvPr>
          <p:cNvSpPr/>
          <p:nvPr/>
        </p:nvSpPr>
        <p:spPr>
          <a:xfrm>
            <a:off x="4315026" y="4121892"/>
            <a:ext cx="336847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v-SE" sz="1600" dirty="0"/>
              <a:t>To </a:t>
            </a:r>
            <a:r>
              <a:rPr lang="sv-SE" sz="1600" dirty="0" err="1"/>
              <a:t>compute</a:t>
            </a:r>
            <a:r>
              <a:rPr lang="sv-SE" sz="1600" dirty="0"/>
              <a:t> color index at i:</a:t>
            </a:r>
          </a:p>
          <a:p>
            <a:r>
              <a:rPr lang="sv-SE" sz="1600" dirty="0"/>
              <a:t>For </a:t>
            </a:r>
            <a:r>
              <a:rPr lang="sv-SE" sz="1600" dirty="0" err="1"/>
              <a:t>each</a:t>
            </a:r>
            <a:r>
              <a:rPr lang="sv-SE" sz="1600" dirty="0"/>
              <a:t> </a:t>
            </a:r>
            <a:r>
              <a:rPr lang="sv-SE" sz="1600" dirty="0" err="1"/>
              <a:t>node</a:t>
            </a:r>
            <a:r>
              <a:rPr lang="sv-SE" sz="1600" dirty="0"/>
              <a:t> </a:t>
            </a:r>
            <a:r>
              <a:rPr lang="sv-SE" sz="1600" dirty="0" err="1"/>
              <a:t>along</a:t>
            </a:r>
            <a:r>
              <a:rPr lang="sv-SE" sz="1600" dirty="0"/>
              <a:t> the </a:t>
            </a:r>
            <a:r>
              <a:rPr lang="sv-SE" sz="1600" dirty="0" err="1"/>
              <a:t>path</a:t>
            </a:r>
            <a:r>
              <a:rPr lang="sv-SE" sz="1600" dirty="0"/>
              <a:t>:</a:t>
            </a:r>
          </a:p>
          <a:p>
            <a:r>
              <a:rPr lang="sv-SE" sz="1600" dirty="0"/>
              <a:t>   </a:t>
            </a:r>
            <a:r>
              <a:rPr lang="sv-SE" sz="1600" dirty="0" err="1"/>
              <a:t>sum</a:t>
            </a:r>
            <a:r>
              <a:rPr lang="sv-SE" sz="1600" dirty="0"/>
              <a:t> the </a:t>
            </a:r>
            <a:r>
              <a:rPr lang="sv-SE" sz="1600" dirty="0" err="1"/>
              <a:t>values</a:t>
            </a:r>
            <a:r>
              <a:rPr lang="sv-SE" sz="1600" dirty="0"/>
              <a:t> </a:t>
            </a:r>
            <a:r>
              <a:rPr lang="sv-SE" sz="1600" dirty="0" err="1"/>
              <a:t>of</a:t>
            </a:r>
            <a:r>
              <a:rPr lang="sv-SE" sz="1600" dirty="0"/>
              <a:t> all </a:t>
            </a:r>
            <a:r>
              <a:rPr lang="sv-SE" sz="1600" dirty="0" err="1"/>
              <a:t>preceeding</a:t>
            </a:r>
            <a:br>
              <a:rPr lang="sv-SE" sz="1600" dirty="0"/>
            </a:br>
            <a:r>
              <a:rPr lang="sv-SE" sz="1600" dirty="0"/>
              <a:t>   </a:t>
            </a:r>
            <a:r>
              <a:rPr lang="sv-SE" sz="1600" dirty="0" err="1"/>
              <a:t>siblings</a:t>
            </a:r>
            <a:endParaRPr lang="sv-SE" sz="1600" dirty="0"/>
          </a:p>
        </p:txBody>
      </p:sp>
      <p:sp>
        <p:nvSpPr>
          <p:cNvPr id="190" name="Rectangle 189">
            <a:extLst>
              <a:ext uri="{FF2B5EF4-FFF2-40B4-BE49-F238E27FC236}">
                <a16:creationId xmlns:a16="http://schemas.microsoft.com/office/drawing/2014/main" id="{65125919-F1BB-6248-B72A-C387835BB6D8}"/>
              </a:ext>
            </a:extLst>
          </p:cNvPr>
          <p:cNvSpPr/>
          <p:nvPr/>
        </p:nvSpPr>
        <p:spPr>
          <a:xfrm>
            <a:off x="4374489" y="5619234"/>
            <a:ext cx="5974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sz="1400" baseline="30000" dirty="0"/>
              <a:t>1</a:t>
            </a:r>
            <a:r>
              <a:rPr lang="sv-SE" sz="1400" dirty="0"/>
              <a:t>number </a:t>
            </a:r>
            <a:r>
              <a:rPr lang="sv-SE" sz="1400" dirty="0" err="1"/>
              <a:t>of</a:t>
            </a:r>
            <a:r>
              <a:rPr lang="sv-SE" sz="1400" dirty="0"/>
              <a:t> </a:t>
            </a:r>
            <a:r>
              <a:rPr lang="sv-SE" sz="1400" dirty="0" err="1"/>
              <a:t>voxels</a:t>
            </a:r>
            <a:r>
              <a:rPr lang="sv-SE" sz="1400" dirty="0"/>
              <a:t> </a:t>
            </a:r>
            <a:r>
              <a:rPr lang="sv-SE" sz="1400" dirty="0" err="1"/>
              <a:t>with</a:t>
            </a:r>
            <a:r>
              <a:rPr lang="sv-SE" sz="1400" dirty="0"/>
              <a:t> colors in the </a:t>
            </a:r>
            <a:r>
              <a:rPr lang="sv-SE" sz="1400" dirty="0" err="1"/>
              <a:t>node’s</a:t>
            </a:r>
            <a:r>
              <a:rPr lang="sv-SE" sz="1400" dirty="0"/>
              <a:t> </a:t>
            </a:r>
            <a:r>
              <a:rPr lang="sv-SE" sz="1400" dirty="0" err="1"/>
              <a:t>subgraph</a:t>
            </a:r>
            <a:r>
              <a:rPr lang="sv-SE" sz="1400" dirty="0"/>
              <a:t> (i.e., #</a:t>
            </a:r>
            <a:r>
              <a:rPr lang="sv-SE" sz="1400" dirty="0" err="1"/>
              <a:t>leaf</a:t>
            </a:r>
            <a:r>
              <a:rPr lang="sv-SE" sz="1400" dirty="0"/>
              <a:t> </a:t>
            </a:r>
            <a:r>
              <a:rPr lang="sv-SE" sz="1400" dirty="0" err="1"/>
              <a:t>voxels</a:t>
            </a:r>
            <a:r>
              <a:rPr lang="sv-SE" sz="1400" dirty="0"/>
              <a:t>).</a:t>
            </a:r>
            <a:br>
              <a:rPr lang="sv-SE" sz="1400" dirty="0"/>
            </a:br>
            <a:r>
              <a:rPr lang="sv-SE" sz="1400" dirty="0"/>
              <a:t>The </a:t>
            </a:r>
            <a:r>
              <a:rPr lang="sv-SE" sz="1400" dirty="0" err="1"/>
              <a:t>voxels</a:t>
            </a:r>
            <a:r>
              <a:rPr lang="sv-SE" sz="1400" dirty="0"/>
              <a:t> </a:t>
            </a:r>
            <a:r>
              <a:rPr lang="sv-SE" sz="1400" dirty="0" err="1"/>
              <a:t>are</a:t>
            </a:r>
            <a:r>
              <a:rPr lang="sv-SE" sz="1400" dirty="0"/>
              <a:t> </a:t>
            </a:r>
            <a:r>
              <a:rPr lang="sv-SE" sz="1400" dirty="0" err="1"/>
              <a:t>ordered</a:t>
            </a:r>
            <a:r>
              <a:rPr lang="sv-SE" sz="1400" dirty="0"/>
              <a:t> </a:t>
            </a:r>
            <a:r>
              <a:rPr lang="sv-SE" sz="1400" dirty="0" err="1"/>
              <a:t>according</a:t>
            </a:r>
            <a:r>
              <a:rPr lang="sv-SE" sz="1400" dirty="0"/>
              <a:t> to a </a:t>
            </a:r>
            <a:r>
              <a:rPr lang="sv-SE" sz="1400" dirty="0" err="1"/>
              <a:t>depth-first</a:t>
            </a:r>
            <a:r>
              <a:rPr lang="sv-SE" sz="1400" dirty="0"/>
              <a:t> </a:t>
            </a:r>
            <a:r>
              <a:rPr lang="sv-SE" sz="1400" dirty="0" err="1"/>
              <a:t>traversal</a:t>
            </a:r>
            <a:r>
              <a:rPr lang="sv-SE" sz="1400" dirty="0"/>
              <a:t>.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A4309C30-2AAC-0540-AC75-4A35835AD067}"/>
              </a:ext>
            </a:extLst>
          </p:cNvPr>
          <p:cNvSpPr txBox="1"/>
          <p:nvPr/>
        </p:nvSpPr>
        <p:spPr>
          <a:xfrm>
            <a:off x="7446268" y="78249"/>
            <a:ext cx="4745732" cy="13234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dirty="0"/>
              <a:t>Two problems: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dirty="0"/>
              <a:t>How can we compress the colors efficiently?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1600" b="1" dirty="0"/>
              <a:t>Connection between DAG nodes and voxel colors with fast color lookups during run-time traversal?</a:t>
            </a:r>
          </a:p>
        </p:txBody>
      </p:sp>
    </p:spTree>
    <p:extLst>
      <p:ext uri="{BB962C8B-B14F-4D97-AF65-F5344CB8AC3E}">
        <p14:creationId xmlns:p14="http://schemas.microsoft.com/office/powerpoint/2010/main" val="1193976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EG18">
      <a:dk1>
        <a:srgbClr val="3F3F3F"/>
      </a:dk1>
      <a:lt1>
        <a:sysClr val="window" lastClr="FFFFFF"/>
      </a:lt1>
      <a:dk2>
        <a:srgbClr val="004558"/>
      </a:dk2>
      <a:lt2>
        <a:srgbClr val="C9F3FF"/>
      </a:lt2>
      <a:accent1>
        <a:srgbClr val="00A6D6"/>
      </a:accent1>
      <a:accent2>
        <a:srgbClr val="E18C1B"/>
      </a:accent2>
      <a:accent3>
        <a:srgbClr val="A2CA1A"/>
      </a:accent3>
      <a:accent4>
        <a:srgbClr val="6D177F"/>
      </a:accent4>
      <a:accent5>
        <a:srgbClr val="6EBBD5"/>
      </a:accent5>
      <a:accent6>
        <a:srgbClr val="E21A1A"/>
      </a:accent6>
      <a:hlink>
        <a:srgbClr val="0563C1"/>
      </a:hlink>
      <a:folHlink>
        <a:srgbClr val="954F72"/>
      </a:folHlink>
    </a:clrScheme>
    <a:fontScheme name="Custom EG18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 anchor="t">
        <a:normAutofit/>
      </a:bodyPr>
      <a:lstStyle>
        <a:defPPr>
          <a:defRPr dirty="0" smtClean="0">
            <a:solidFill>
              <a:schemeClr val="tx1">
                <a:lumMod val="40000"/>
                <a:lumOff val="6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26048</TotalTime>
  <Words>2527</Words>
  <Application>Microsoft Macintosh PowerPoint</Application>
  <PresentationFormat>Widescreen</PresentationFormat>
  <Paragraphs>432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Arial</vt:lpstr>
      <vt:lpstr>Calibri</vt:lpstr>
      <vt:lpstr>Cambria Math</vt:lpstr>
      <vt:lpstr>LUCIDA</vt:lpstr>
      <vt:lpstr>Tahoma</vt:lpstr>
      <vt:lpstr>Times New Roman</vt:lpstr>
      <vt:lpstr>Wingdings</vt:lpstr>
      <vt:lpstr>Office Theme</vt:lpstr>
      <vt:lpstr>Voxel DAGs and Multiresolution Hierarchies: From Large-Scale Scenes to Pre-computed Shadows   – Attribute compression </vt:lpstr>
      <vt:lpstr>PowerPoint Presentation</vt:lpstr>
      <vt:lpstr>PowerPoint Presentation</vt:lpstr>
      <vt:lpstr>Compress geometry and colors separately with different specialized methods.</vt:lpstr>
      <vt:lpstr>Colors – preserving coherency</vt:lpstr>
      <vt:lpstr>Colors – preserving coherency</vt:lpstr>
      <vt:lpstr>Colors – preserving coherency</vt:lpstr>
      <vt:lpstr>Colors – preserving coherency</vt:lpstr>
      <vt:lpstr>DAGs with color indices</vt:lpstr>
      <vt:lpstr>DAGs with color indices</vt:lpstr>
      <vt:lpstr>DAGs with color indices</vt:lpstr>
      <vt:lpstr>DAGs with color indices</vt:lpstr>
      <vt:lpstr>DAGs with color indices</vt:lpstr>
      <vt:lpstr>DAGs with color indices</vt:lpstr>
      <vt:lpstr>DAGs with color indices</vt:lpstr>
    </vt:vector>
  </TitlesOfParts>
  <Company/>
  <LinksUpToDate>false</LinksUpToDate>
  <SharedDoc>false</SharedDoc>
  <HyperlinksChanged>false</HyperlinksChanged>
  <AppVersion>16.0011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victor</dc:creator>
  <cp:lastModifiedBy>Ulf Assarsson</cp:lastModifiedBy>
  <cp:revision>161</cp:revision>
  <dcterms:created xsi:type="dcterms:W3CDTF">2017-10-20T09:20:57Z</dcterms:created>
  <dcterms:modified xsi:type="dcterms:W3CDTF">2018-04-19T10:47:24Z</dcterms:modified>
</cp:coreProperties>
</file>